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75" r:id="rId5"/>
    <p:sldMasterId id="2147483694" r:id="rId6"/>
    <p:sldMasterId id="2147483709" r:id="rId7"/>
    <p:sldMasterId id="2147483728" r:id="rId8"/>
  </p:sldMasterIdLst>
  <p:notesMasterIdLst>
    <p:notesMasterId r:id="rId24"/>
  </p:notesMasterIdLst>
  <p:sldIdLst>
    <p:sldId id="269" r:id="rId9"/>
    <p:sldId id="424" r:id="rId10"/>
    <p:sldId id="428" r:id="rId11"/>
    <p:sldId id="429" r:id="rId12"/>
    <p:sldId id="425" r:id="rId13"/>
    <p:sldId id="270" r:id="rId14"/>
    <p:sldId id="367" r:id="rId15"/>
    <p:sldId id="430" r:id="rId16"/>
    <p:sldId id="431" r:id="rId17"/>
    <p:sldId id="432" r:id="rId18"/>
    <p:sldId id="433" r:id="rId19"/>
    <p:sldId id="434" r:id="rId20"/>
    <p:sldId id="435" r:id="rId21"/>
    <p:sldId id="426" r:id="rId22"/>
    <p:sldId id="42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12" autoAdjust="0"/>
    <p:restoredTop sz="93179" autoAdjust="0"/>
  </p:normalViewPr>
  <p:slideViewPr>
    <p:cSldViewPr snapToGrid="0" snapToObjects="1">
      <p:cViewPr>
        <p:scale>
          <a:sx n="28" d="100"/>
          <a:sy n="28" d="100"/>
        </p:scale>
        <p:origin x="166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5363D-69C2-4E81-8363-860D0EF59151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42AE3F-110B-4327-9548-64EF9014675B}">
      <dgm:prSet phldrT="[Text]" custT="1"/>
      <dgm:spPr/>
      <dgm:t>
        <a:bodyPr/>
        <a:lstStyle/>
        <a:p>
          <a:r>
            <a:rPr lang="en-US" sz="2000" dirty="0"/>
            <a:t>carpet</a:t>
          </a:r>
        </a:p>
      </dgm:t>
    </dgm:pt>
    <dgm:pt modelId="{C52F8E31-B7B9-4E31-AD2C-B73048455323}" type="parTrans" cxnId="{1028D155-AEF0-4D50-A67B-99A6E3F4E99E}">
      <dgm:prSet/>
      <dgm:spPr/>
      <dgm:t>
        <a:bodyPr/>
        <a:lstStyle/>
        <a:p>
          <a:endParaRPr lang="en-US"/>
        </a:p>
      </dgm:t>
    </dgm:pt>
    <dgm:pt modelId="{207BE904-0AC6-47BA-8314-D249A28C2ECF}" type="sibTrans" cxnId="{1028D155-AEF0-4D50-A67B-99A6E3F4E99E}">
      <dgm:prSet/>
      <dgm:spPr/>
      <dgm:t>
        <a:bodyPr/>
        <a:lstStyle/>
        <a:p>
          <a:endParaRPr lang="en-US"/>
        </a:p>
      </dgm:t>
    </dgm:pt>
    <dgm:pt modelId="{3EF8863C-0D59-4CA4-8B55-274E6534B174}">
      <dgm:prSet phldrT="[Text]" custT="1"/>
      <dgm:spPr/>
      <dgm:t>
        <a:bodyPr/>
        <a:lstStyle/>
        <a:p>
          <a:r>
            <a:rPr lang="en-US" sz="1800" dirty="0"/>
            <a:t>hardwood</a:t>
          </a:r>
        </a:p>
      </dgm:t>
    </dgm:pt>
    <dgm:pt modelId="{939EC3E6-4E66-49E2-BAF6-A02A36DBD13C}" type="parTrans" cxnId="{96099D14-9A4E-493F-8FCA-B73C62F396EA}">
      <dgm:prSet/>
      <dgm:spPr/>
      <dgm:t>
        <a:bodyPr/>
        <a:lstStyle/>
        <a:p>
          <a:endParaRPr lang="en-US"/>
        </a:p>
      </dgm:t>
    </dgm:pt>
    <dgm:pt modelId="{2CE80A3F-11B2-4662-A3FE-07358E2623F2}" type="sibTrans" cxnId="{96099D14-9A4E-493F-8FCA-B73C62F396EA}">
      <dgm:prSet/>
      <dgm:spPr/>
      <dgm:t>
        <a:bodyPr/>
        <a:lstStyle/>
        <a:p>
          <a:endParaRPr lang="en-US"/>
        </a:p>
      </dgm:t>
    </dgm:pt>
    <dgm:pt modelId="{E677A91D-3CFF-40E1-B41A-761F949AB46D}">
      <dgm:prSet phldrT="[Text]"/>
      <dgm:spPr/>
      <dgm:t>
        <a:bodyPr/>
        <a:lstStyle/>
        <a:p>
          <a:r>
            <a:rPr lang="en-US" dirty="0"/>
            <a:t>Tile</a:t>
          </a:r>
        </a:p>
      </dgm:t>
    </dgm:pt>
    <dgm:pt modelId="{DB02CD2C-6F4E-4706-8E50-917E71BEF387}" type="parTrans" cxnId="{AE52FAE3-57E2-4E34-9F89-5091EFA9847F}">
      <dgm:prSet/>
      <dgm:spPr/>
      <dgm:t>
        <a:bodyPr/>
        <a:lstStyle/>
        <a:p>
          <a:endParaRPr lang="en-US"/>
        </a:p>
      </dgm:t>
    </dgm:pt>
    <dgm:pt modelId="{B7A8D908-E6F6-4572-BA18-2064639028D6}" type="sibTrans" cxnId="{AE52FAE3-57E2-4E34-9F89-5091EFA9847F}">
      <dgm:prSet/>
      <dgm:spPr/>
      <dgm:t>
        <a:bodyPr/>
        <a:lstStyle/>
        <a:p>
          <a:endParaRPr lang="en-US"/>
        </a:p>
      </dgm:t>
    </dgm:pt>
    <dgm:pt modelId="{2FEDA57D-24E0-4F61-A714-25086AEECE60}">
      <dgm:prSet phldrT="[Text]"/>
      <dgm:spPr/>
      <dgm:t>
        <a:bodyPr/>
        <a:lstStyle/>
        <a:p>
          <a:r>
            <a:rPr lang="en-US" dirty="0"/>
            <a:t>Flooring Installer </a:t>
          </a:r>
        </a:p>
      </dgm:t>
    </dgm:pt>
    <dgm:pt modelId="{68C20F70-4667-482B-9DDE-81D66527D712}" type="parTrans" cxnId="{C5D6E86C-E95F-45C0-B118-0AED48E921F5}">
      <dgm:prSet/>
      <dgm:spPr/>
      <dgm:t>
        <a:bodyPr/>
        <a:lstStyle/>
        <a:p>
          <a:endParaRPr lang="en-US"/>
        </a:p>
      </dgm:t>
    </dgm:pt>
    <dgm:pt modelId="{B7000157-052D-4C57-B748-6EFE1526AB84}" type="sibTrans" cxnId="{C5D6E86C-E95F-45C0-B118-0AED48E921F5}">
      <dgm:prSet/>
      <dgm:spPr/>
      <dgm:t>
        <a:bodyPr/>
        <a:lstStyle/>
        <a:p>
          <a:endParaRPr lang="en-US"/>
        </a:p>
      </dgm:t>
    </dgm:pt>
    <dgm:pt modelId="{FB84F1AF-6C0E-4E94-89E5-994A67A7DC2E}">
      <dgm:prSet phldrT="[Text]" custScaleX="80746" custScaleY="76996"/>
      <dgm:spPr/>
    </dgm:pt>
    <dgm:pt modelId="{6281172F-D4C3-4413-8CFD-D47D45A125A4}" type="parTrans" cxnId="{97B72649-2473-48E8-BE45-F9E54C322B5D}">
      <dgm:prSet/>
      <dgm:spPr/>
      <dgm:t>
        <a:bodyPr/>
        <a:lstStyle/>
        <a:p>
          <a:endParaRPr lang="en-US"/>
        </a:p>
      </dgm:t>
    </dgm:pt>
    <dgm:pt modelId="{7977F22A-9F38-454A-8170-818C4B71F478}" type="sibTrans" cxnId="{97B72649-2473-48E8-BE45-F9E54C322B5D}">
      <dgm:prSet/>
      <dgm:spPr/>
      <dgm:t>
        <a:bodyPr/>
        <a:lstStyle/>
        <a:p>
          <a:endParaRPr lang="en-US"/>
        </a:p>
      </dgm:t>
    </dgm:pt>
    <dgm:pt modelId="{2E70E898-737C-4144-A5A2-F61202C18C85}" type="pres">
      <dgm:prSet presAssocID="{9DA5363D-69C2-4E81-8363-860D0EF59151}" presName="Name0" presStyleCnt="0">
        <dgm:presLayoutVars>
          <dgm:chMax val="4"/>
          <dgm:resizeHandles val="exact"/>
        </dgm:presLayoutVars>
      </dgm:prSet>
      <dgm:spPr/>
    </dgm:pt>
    <dgm:pt modelId="{D976E65B-8C84-4721-B418-45F5C615D4AE}" type="pres">
      <dgm:prSet presAssocID="{9DA5363D-69C2-4E81-8363-860D0EF59151}" presName="ellipse" presStyleLbl="trBgShp" presStyleIdx="0" presStyleCnt="1" custLinFactNeighborX="2138" custLinFactNeighborY="-13019"/>
      <dgm:spPr/>
    </dgm:pt>
    <dgm:pt modelId="{F94B784F-42D8-441E-A07E-DAE040A998F2}" type="pres">
      <dgm:prSet presAssocID="{9DA5363D-69C2-4E81-8363-860D0EF59151}" presName="arrow1" presStyleLbl="fgShp" presStyleIdx="0" presStyleCnt="1"/>
      <dgm:spPr/>
    </dgm:pt>
    <dgm:pt modelId="{88C8883F-648A-43CE-B0EE-ABE01DD316BD}" type="pres">
      <dgm:prSet presAssocID="{9DA5363D-69C2-4E81-8363-860D0EF59151}" presName="rectangle" presStyleLbl="revTx" presStyleIdx="0" presStyleCnt="1">
        <dgm:presLayoutVars>
          <dgm:bulletEnabled val="1"/>
        </dgm:presLayoutVars>
      </dgm:prSet>
      <dgm:spPr/>
    </dgm:pt>
    <dgm:pt modelId="{CCBFC6D1-6D29-4D27-A587-8900B0F3F9A8}" type="pres">
      <dgm:prSet presAssocID="{3EF8863C-0D59-4CA4-8B55-274E6534B174}" presName="item1" presStyleLbl="node1" presStyleIdx="0" presStyleCnt="3" custScaleX="86919" custScaleY="76686">
        <dgm:presLayoutVars>
          <dgm:bulletEnabled val="1"/>
        </dgm:presLayoutVars>
      </dgm:prSet>
      <dgm:spPr/>
    </dgm:pt>
    <dgm:pt modelId="{55AEEBAC-5BF8-46EF-93BB-8A0702BBC43D}" type="pres">
      <dgm:prSet presAssocID="{E677A91D-3CFF-40E1-B41A-761F949AB46D}" presName="item2" presStyleLbl="node1" presStyleIdx="1" presStyleCnt="3" custScaleX="145528" custScaleY="108068" custLinFactNeighborX="8526" custLinFactNeighborY="-2699">
        <dgm:presLayoutVars>
          <dgm:bulletEnabled val="1"/>
        </dgm:presLayoutVars>
      </dgm:prSet>
      <dgm:spPr/>
    </dgm:pt>
    <dgm:pt modelId="{905FFBF3-8D2A-40A8-A3DA-E77C75B673CC}" type="pres">
      <dgm:prSet presAssocID="{2FEDA57D-24E0-4F61-A714-25086AEECE60}" presName="item3" presStyleLbl="node1" presStyleIdx="2" presStyleCnt="3" custScaleX="115025" custScaleY="111617" custLinFactNeighborX="22086" custLinFactNeighborY="-1484">
        <dgm:presLayoutVars>
          <dgm:bulletEnabled val="1"/>
        </dgm:presLayoutVars>
      </dgm:prSet>
      <dgm:spPr/>
    </dgm:pt>
    <dgm:pt modelId="{8D5470C1-E99B-461C-88C1-CAB684D76733}" type="pres">
      <dgm:prSet presAssocID="{9DA5363D-69C2-4E81-8363-860D0EF59151}" presName="funnel" presStyleLbl="trAlignAcc1" presStyleIdx="0" presStyleCnt="1"/>
      <dgm:spPr/>
    </dgm:pt>
  </dgm:ptLst>
  <dgm:cxnLst>
    <dgm:cxn modelId="{5C69670D-2D8D-40FC-8C78-112E59FF5DD7}" type="presOf" srcId="{E677A91D-3CFF-40E1-B41A-761F949AB46D}" destId="{CCBFC6D1-6D29-4D27-A587-8900B0F3F9A8}" srcOrd="0" destOrd="0" presId="urn:microsoft.com/office/officeart/2005/8/layout/funnel1"/>
    <dgm:cxn modelId="{96099D14-9A4E-493F-8FCA-B73C62F396EA}" srcId="{9DA5363D-69C2-4E81-8363-860D0EF59151}" destId="{3EF8863C-0D59-4CA4-8B55-274E6534B174}" srcOrd="1" destOrd="0" parTransId="{939EC3E6-4E66-49E2-BAF6-A02A36DBD13C}" sibTransId="{2CE80A3F-11B2-4662-A3FE-07358E2623F2}"/>
    <dgm:cxn modelId="{838F8866-6FFC-49DF-879D-F4B5D3BF4EB4}" type="presOf" srcId="{2FEDA57D-24E0-4F61-A714-25086AEECE60}" destId="{88C8883F-648A-43CE-B0EE-ABE01DD316BD}" srcOrd="0" destOrd="0" presId="urn:microsoft.com/office/officeart/2005/8/layout/funnel1"/>
    <dgm:cxn modelId="{83F1C066-D90C-4CBD-811D-54019F043343}" type="presOf" srcId="{3EF8863C-0D59-4CA4-8B55-274E6534B174}" destId="{55AEEBAC-5BF8-46EF-93BB-8A0702BBC43D}" srcOrd="0" destOrd="0" presId="urn:microsoft.com/office/officeart/2005/8/layout/funnel1"/>
    <dgm:cxn modelId="{97B72649-2473-48E8-BE45-F9E54C322B5D}" srcId="{9DA5363D-69C2-4E81-8363-860D0EF59151}" destId="{FB84F1AF-6C0E-4E94-89E5-994A67A7DC2E}" srcOrd="4" destOrd="0" parTransId="{6281172F-D4C3-4413-8CFD-D47D45A125A4}" sibTransId="{7977F22A-9F38-454A-8170-818C4B71F478}"/>
    <dgm:cxn modelId="{C5D6E86C-E95F-45C0-B118-0AED48E921F5}" srcId="{9DA5363D-69C2-4E81-8363-860D0EF59151}" destId="{2FEDA57D-24E0-4F61-A714-25086AEECE60}" srcOrd="3" destOrd="0" parTransId="{68C20F70-4667-482B-9DDE-81D66527D712}" sibTransId="{B7000157-052D-4C57-B748-6EFE1526AB84}"/>
    <dgm:cxn modelId="{1028D155-AEF0-4D50-A67B-99A6E3F4E99E}" srcId="{9DA5363D-69C2-4E81-8363-860D0EF59151}" destId="{8342AE3F-110B-4327-9548-64EF9014675B}" srcOrd="0" destOrd="0" parTransId="{C52F8E31-B7B9-4E31-AD2C-B73048455323}" sibTransId="{207BE904-0AC6-47BA-8314-D249A28C2ECF}"/>
    <dgm:cxn modelId="{9E752878-181B-4F1A-AD56-90317EA7AD47}" type="presOf" srcId="{8342AE3F-110B-4327-9548-64EF9014675B}" destId="{905FFBF3-8D2A-40A8-A3DA-E77C75B673CC}" srcOrd="0" destOrd="0" presId="urn:microsoft.com/office/officeart/2005/8/layout/funnel1"/>
    <dgm:cxn modelId="{F63DA697-F7C3-4D05-A131-BFFDAC9AD69F}" type="presOf" srcId="{9DA5363D-69C2-4E81-8363-860D0EF59151}" destId="{2E70E898-737C-4144-A5A2-F61202C18C85}" srcOrd="0" destOrd="0" presId="urn:microsoft.com/office/officeart/2005/8/layout/funnel1"/>
    <dgm:cxn modelId="{AE52FAE3-57E2-4E34-9F89-5091EFA9847F}" srcId="{9DA5363D-69C2-4E81-8363-860D0EF59151}" destId="{E677A91D-3CFF-40E1-B41A-761F949AB46D}" srcOrd="2" destOrd="0" parTransId="{DB02CD2C-6F4E-4706-8E50-917E71BEF387}" sibTransId="{B7A8D908-E6F6-4572-BA18-2064639028D6}"/>
    <dgm:cxn modelId="{4A60D3E3-AC5F-4930-9CD9-B1A65EDEC1FB}" type="presParOf" srcId="{2E70E898-737C-4144-A5A2-F61202C18C85}" destId="{D976E65B-8C84-4721-B418-45F5C615D4AE}" srcOrd="0" destOrd="0" presId="urn:microsoft.com/office/officeart/2005/8/layout/funnel1"/>
    <dgm:cxn modelId="{46CD9A5B-005B-47B2-86B0-F01CC7323C4C}" type="presParOf" srcId="{2E70E898-737C-4144-A5A2-F61202C18C85}" destId="{F94B784F-42D8-441E-A07E-DAE040A998F2}" srcOrd="1" destOrd="0" presId="urn:microsoft.com/office/officeart/2005/8/layout/funnel1"/>
    <dgm:cxn modelId="{7A2C9395-F554-4B78-A5C3-920FAA386DD1}" type="presParOf" srcId="{2E70E898-737C-4144-A5A2-F61202C18C85}" destId="{88C8883F-648A-43CE-B0EE-ABE01DD316BD}" srcOrd="2" destOrd="0" presId="urn:microsoft.com/office/officeart/2005/8/layout/funnel1"/>
    <dgm:cxn modelId="{B20A1BED-5B28-44FA-B839-81AE2136BCB0}" type="presParOf" srcId="{2E70E898-737C-4144-A5A2-F61202C18C85}" destId="{CCBFC6D1-6D29-4D27-A587-8900B0F3F9A8}" srcOrd="3" destOrd="0" presId="urn:microsoft.com/office/officeart/2005/8/layout/funnel1"/>
    <dgm:cxn modelId="{92C2672D-1329-4D8D-B4C4-40E7FC610867}" type="presParOf" srcId="{2E70E898-737C-4144-A5A2-F61202C18C85}" destId="{55AEEBAC-5BF8-46EF-93BB-8A0702BBC43D}" srcOrd="4" destOrd="0" presId="urn:microsoft.com/office/officeart/2005/8/layout/funnel1"/>
    <dgm:cxn modelId="{C24FEB4E-1F21-49AE-93C7-08FB99FDC7C2}" type="presParOf" srcId="{2E70E898-737C-4144-A5A2-F61202C18C85}" destId="{905FFBF3-8D2A-40A8-A3DA-E77C75B673CC}" srcOrd="5" destOrd="0" presId="urn:microsoft.com/office/officeart/2005/8/layout/funnel1"/>
    <dgm:cxn modelId="{CD476644-D1DB-40DD-AB4E-ECE6D7A4D902}" type="presParOf" srcId="{2E70E898-737C-4144-A5A2-F61202C18C85}" destId="{8D5470C1-E99B-461C-88C1-CAB684D7673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6E65B-8C84-4721-B418-45F5C615D4AE}">
      <dsp:nvSpPr>
        <dsp:cNvPr id="0" name=""/>
        <dsp:cNvSpPr/>
      </dsp:nvSpPr>
      <dsp:spPr>
        <a:xfrm>
          <a:off x="2172144" y="20658"/>
          <a:ext cx="3992558" cy="138656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B784F-42D8-441E-A07E-DAE040A998F2}">
      <dsp:nvSpPr>
        <dsp:cNvPr id="0" name=""/>
        <dsp:cNvSpPr/>
      </dsp:nvSpPr>
      <dsp:spPr>
        <a:xfrm>
          <a:off x="3702377" y="3596397"/>
          <a:ext cx="773751" cy="49520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8883F-648A-43CE-B0EE-ABE01DD316BD}">
      <dsp:nvSpPr>
        <dsp:cNvPr id="0" name=""/>
        <dsp:cNvSpPr/>
      </dsp:nvSpPr>
      <dsp:spPr>
        <a:xfrm>
          <a:off x="2232249" y="3992558"/>
          <a:ext cx="3714008" cy="92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Flooring Installer </a:t>
          </a:r>
        </a:p>
      </dsp:txBody>
      <dsp:txXfrm>
        <a:off x="2232249" y="3992558"/>
        <a:ext cx="3714008" cy="928502"/>
      </dsp:txXfrm>
    </dsp:sp>
    <dsp:sp modelId="{CCBFC6D1-6D29-4D27-A587-8900B0F3F9A8}">
      <dsp:nvSpPr>
        <dsp:cNvPr id="0" name=""/>
        <dsp:cNvSpPr/>
      </dsp:nvSpPr>
      <dsp:spPr>
        <a:xfrm>
          <a:off x="3629435" y="1857178"/>
          <a:ext cx="1210567" cy="1068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Tile</a:t>
          </a:r>
        </a:p>
      </dsp:txBody>
      <dsp:txXfrm>
        <a:off x="3806718" y="2013590"/>
        <a:ext cx="856001" cy="755222"/>
      </dsp:txXfrm>
    </dsp:sp>
    <dsp:sp modelId="{55AEEBAC-5BF8-46EF-93BB-8A0702BBC43D}">
      <dsp:nvSpPr>
        <dsp:cNvPr id="0" name=""/>
        <dsp:cNvSpPr/>
      </dsp:nvSpPr>
      <dsp:spPr>
        <a:xfrm>
          <a:off x="2343449" y="556177"/>
          <a:ext cx="2026845" cy="1505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hardwood</a:t>
          </a:r>
        </a:p>
      </dsp:txBody>
      <dsp:txXfrm>
        <a:off x="2640274" y="776597"/>
        <a:ext cx="1433195" cy="1064280"/>
      </dsp:txXfrm>
    </dsp:sp>
    <dsp:sp modelId="{905FFBF3-8D2A-40A8-A3DA-E77C75B673CC}">
      <dsp:nvSpPr>
        <dsp:cNvPr id="0" name=""/>
        <dsp:cNvSpPr/>
      </dsp:nvSpPr>
      <dsp:spPr>
        <a:xfrm>
          <a:off x="4168426" y="211648"/>
          <a:ext cx="1602014" cy="15545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carpet</a:t>
          </a:r>
        </a:p>
      </dsp:txBody>
      <dsp:txXfrm>
        <a:off x="4403036" y="439306"/>
        <a:ext cx="1132794" cy="1099233"/>
      </dsp:txXfrm>
    </dsp:sp>
    <dsp:sp modelId="{8D5470C1-E99B-461C-88C1-CAB684D76733}">
      <dsp:nvSpPr>
        <dsp:cNvPr id="0" name=""/>
        <dsp:cNvSpPr/>
      </dsp:nvSpPr>
      <dsp:spPr>
        <a:xfrm>
          <a:off x="1922748" y="30950"/>
          <a:ext cx="4333009" cy="346640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8205D-07F6-964C-913F-FBC426C00EF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F777-6336-8F40-9D89-40913EC0D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2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AB971AA2-A911-0244-BC98-FEDF65E915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92864C0-4F7F-A645-83F9-177F548CFD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2145" y="748965"/>
            <a:ext cx="6742229" cy="29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3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and white striped flag&#10;&#10;Description automatically generated with medium confidence">
            <a:extLst>
              <a:ext uri="{FF2B5EF4-FFF2-40B4-BE49-F238E27FC236}">
                <a16:creationId xmlns:a16="http://schemas.microsoft.com/office/drawing/2014/main" id="{C60AAE5D-8D09-B349-B769-D1DD845B0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6" y="1220219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3291935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D3811A4-81F1-E645-8FF4-4924CC0E6A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038" y="5643845"/>
            <a:ext cx="1895390" cy="828672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A96FF551-1F6C-D444-B2A4-1381427345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EBC4E6-027C-7F40-82EA-7BC4DAB4A690}"/>
              </a:ext>
            </a:extLst>
          </p:cNvPr>
          <p:cNvSpPr txBox="1"/>
          <p:nvPr userDrawn="1"/>
        </p:nvSpPr>
        <p:spPr>
          <a:xfrm>
            <a:off x="9851865" y="6487708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5CE78BCA-0D4F-E24D-ACE7-2DB8A5FA11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663EE9D-C3EA-544B-9595-0094C6B9BF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038" y="5643845"/>
            <a:ext cx="1895390" cy="828672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D587780B-0903-1842-9227-E8061A5B17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2019" y="445177"/>
            <a:ext cx="758919" cy="767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F80E88-ABC8-7542-B6AA-303029F337F4}"/>
              </a:ext>
            </a:extLst>
          </p:cNvPr>
          <p:cNvSpPr txBox="1"/>
          <p:nvPr userDrawn="1"/>
        </p:nvSpPr>
        <p:spPr>
          <a:xfrm>
            <a:off x="9061534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ed and white striped flag&#10;&#10;Description automatically generated with medium confidence">
            <a:extLst>
              <a:ext uri="{FF2B5EF4-FFF2-40B4-BE49-F238E27FC236}">
                <a16:creationId xmlns:a16="http://schemas.microsoft.com/office/drawing/2014/main" id="{EC352BAF-2EFC-2943-ADA9-CABDD2277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663EE9D-C3EA-544B-9595-0094C6B9BF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038" y="5643845"/>
            <a:ext cx="1895390" cy="828672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4A07112A-E3B2-B344-BDC6-6B1ADE02FF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AE0BA0-0559-BB42-B43A-FF63A346CDB1}"/>
              </a:ext>
            </a:extLst>
          </p:cNvPr>
          <p:cNvSpPr txBox="1"/>
          <p:nvPr userDrawn="1"/>
        </p:nvSpPr>
        <p:spPr>
          <a:xfrm>
            <a:off x="9851865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3781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59690C7E-E33A-C142-B61F-7F59A22D9D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7FF4128-9AA1-6344-8D17-22BE5C92E0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5643" y="4917975"/>
            <a:ext cx="1895390" cy="828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0B5FCB58-FD7C-1B42-9FF9-72F68672DD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357ECE-A59D-554D-9E8B-43960BF3F926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2A84B728-F628-094C-8C67-706FA7B38A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6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E3B39D3-FBEE-A343-A4AC-1690EF95DD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217956" cy="5002635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0 w 12192000"/>
              <a:gd name="connsiteY0" fmla="*/ 3428998 h 6857996"/>
              <a:gd name="connsiteX1" fmla="*/ 9268 w 12192000"/>
              <a:gd name="connsiteY1" fmla="*/ 0 h 6857996"/>
              <a:gd name="connsiteX2" fmla="*/ 10477500 w 12192000"/>
              <a:gd name="connsiteY2" fmla="*/ 0 h 6857996"/>
              <a:gd name="connsiteX3" fmla="*/ 12192000 w 12192000"/>
              <a:gd name="connsiteY3" fmla="*/ 3428998 h 6857996"/>
              <a:gd name="connsiteX4" fmla="*/ 10477500 w 12192000"/>
              <a:gd name="connsiteY4" fmla="*/ 6857996 h 6857996"/>
              <a:gd name="connsiteX5" fmla="*/ 1714500 w 12192000"/>
              <a:gd name="connsiteY5" fmla="*/ 6857996 h 6857996"/>
              <a:gd name="connsiteX6" fmla="*/ 0 w 12192000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428998 h 6857996"/>
              <a:gd name="connsiteX4" fmla="*/ 10477500 w 12207446"/>
              <a:gd name="connsiteY4" fmla="*/ 6857996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0477500 w 12207446"/>
              <a:gd name="connsiteY4" fmla="*/ 6857996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0489857 w 12207446"/>
              <a:gd name="connsiteY4" fmla="*/ 4670850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1058268 w 12207446"/>
              <a:gd name="connsiteY4" fmla="*/ 4324861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58268 w 12207446"/>
              <a:gd name="connsiteY4" fmla="*/ 4324861 h 4732634"/>
              <a:gd name="connsiteX5" fmla="*/ 7608673 w 12207446"/>
              <a:gd name="connsiteY5" fmla="*/ 4732634 h 4732634"/>
              <a:gd name="connsiteX6" fmla="*/ 0 w 12207446"/>
              <a:gd name="connsiteY6" fmla="*/ 3428998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58268 w 12207446"/>
              <a:gd name="connsiteY4" fmla="*/ 4324861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70625 w 12207446"/>
              <a:gd name="connsiteY4" fmla="*/ 4349574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992125"/>
              <a:gd name="connsiteX1" fmla="*/ 9268 w 12207446"/>
              <a:gd name="connsiteY1" fmla="*/ 0 h 4992125"/>
              <a:gd name="connsiteX2" fmla="*/ 12207446 w 12207446"/>
              <a:gd name="connsiteY2" fmla="*/ 24713 h 4992125"/>
              <a:gd name="connsiteX3" fmla="*/ 12192000 w 12207446"/>
              <a:gd name="connsiteY3" fmla="*/ 3688490 h 4992125"/>
              <a:gd name="connsiteX4" fmla="*/ 9834949 w 12207446"/>
              <a:gd name="connsiteY4" fmla="*/ 4992125 h 4992125"/>
              <a:gd name="connsiteX5" fmla="*/ 7608673 w 12207446"/>
              <a:gd name="connsiteY5" fmla="*/ 4732634 h 4992125"/>
              <a:gd name="connsiteX6" fmla="*/ 0 w 12207446"/>
              <a:gd name="connsiteY6" fmla="*/ 3676134 h 4992125"/>
              <a:gd name="connsiteX0" fmla="*/ 0 w 12207446"/>
              <a:gd name="connsiteY0" fmla="*/ 3676134 h 4992125"/>
              <a:gd name="connsiteX1" fmla="*/ 9268 w 12207446"/>
              <a:gd name="connsiteY1" fmla="*/ 0 h 4992125"/>
              <a:gd name="connsiteX2" fmla="*/ 12207446 w 12207446"/>
              <a:gd name="connsiteY2" fmla="*/ 24713 h 4992125"/>
              <a:gd name="connsiteX3" fmla="*/ 12192000 w 12207446"/>
              <a:gd name="connsiteY3" fmla="*/ 3699000 h 4992125"/>
              <a:gd name="connsiteX4" fmla="*/ 9834949 w 12207446"/>
              <a:gd name="connsiteY4" fmla="*/ 4992125 h 4992125"/>
              <a:gd name="connsiteX5" fmla="*/ 7608673 w 12207446"/>
              <a:gd name="connsiteY5" fmla="*/ 4732634 h 4992125"/>
              <a:gd name="connsiteX6" fmla="*/ 0 w 12207446"/>
              <a:gd name="connsiteY6" fmla="*/ 3676134 h 4992125"/>
              <a:gd name="connsiteX0" fmla="*/ 0 w 12207446"/>
              <a:gd name="connsiteY0" fmla="*/ 3676134 h 5002635"/>
              <a:gd name="connsiteX1" fmla="*/ 9268 w 12207446"/>
              <a:gd name="connsiteY1" fmla="*/ 0 h 5002635"/>
              <a:gd name="connsiteX2" fmla="*/ 12207446 w 12207446"/>
              <a:gd name="connsiteY2" fmla="*/ 24713 h 5002635"/>
              <a:gd name="connsiteX3" fmla="*/ 12192000 w 12207446"/>
              <a:gd name="connsiteY3" fmla="*/ 3699000 h 5002635"/>
              <a:gd name="connsiteX4" fmla="*/ 9876990 w 12207446"/>
              <a:gd name="connsiteY4" fmla="*/ 5002635 h 5002635"/>
              <a:gd name="connsiteX5" fmla="*/ 7608673 w 12207446"/>
              <a:gd name="connsiteY5" fmla="*/ 4732634 h 5002635"/>
              <a:gd name="connsiteX6" fmla="*/ 0 w 12207446"/>
              <a:gd name="connsiteY6" fmla="*/ 3676134 h 5002635"/>
              <a:gd name="connsiteX0" fmla="*/ 0 w 12217956"/>
              <a:gd name="connsiteY0" fmla="*/ 3676134 h 5002635"/>
              <a:gd name="connsiteX1" fmla="*/ 9268 w 12217956"/>
              <a:gd name="connsiteY1" fmla="*/ 0 h 5002635"/>
              <a:gd name="connsiteX2" fmla="*/ 12217956 w 12217956"/>
              <a:gd name="connsiteY2" fmla="*/ 3693 h 5002635"/>
              <a:gd name="connsiteX3" fmla="*/ 12192000 w 12217956"/>
              <a:gd name="connsiteY3" fmla="*/ 3699000 h 5002635"/>
              <a:gd name="connsiteX4" fmla="*/ 9876990 w 12217956"/>
              <a:gd name="connsiteY4" fmla="*/ 5002635 h 5002635"/>
              <a:gd name="connsiteX5" fmla="*/ 7608673 w 12217956"/>
              <a:gd name="connsiteY5" fmla="*/ 4732634 h 5002635"/>
              <a:gd name="connsiteX6" fmla="*/ 0 w 12217956"/>
              <a:gd name="connsiteY6" fmla="*/ 3676134 h 500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956" h="5002635">
                <a:moveTo>
                  <a:pt x="0" y="3676134"/>
                </a:moveTo>
                <a:cubicBezTo>
                  <a:pt x="3089" y="2533135"/>
                  <a:pt x="6179" y="1142999"/>
                  <a:pt x="9268" y="0"/>
                </a:cubicBezTo>
                <a:lnTo>
                  <a:pt x="12217956" y="3693"/>
                </a:lnTo>
                <a:cubicBezTo>
                  <a:pt x="12212807" y="1138455"/>
                  <a:pt x="12197149" y="2564238"/>
                  <a:pt x="12192000" y="3699000"/>
                </a:cubicBezTo>
                <a:lnTo>
                  <a:pt x="9876990" y="5002635"/>
                </a:lnTo>
                <a:lnTo>
                  <a:pt x="7608673" y="4732634"/>
                </a:lnTo>
                <a:lnTo>
                  <a:pt x="0" y="367613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48075CC1-AA3D-7F45-A676-ABACB68FF2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61BB1840-2DBA-8645-8D8D-784310E72D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5643" y="5625203"/>
            <a:ext cx="1895390" cy="828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E9803B-23A0-F241-80C8-5955ED5618D7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ed and white striped flag&#10;&#10;Description automatically generated with medium confidence">
            <a:extLst>
              <a:ext uri="{FF2B5EF4-FFF2-40B4-BE49-F238E27FC236}">
                <a16:creationId xmlns:a16="http://schemas.microsoft.com/office/drawing/2014/main" id="{DE6D642F-184F-8043-A25A-18154BFDD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DB2EDB8-1E49-2C45-AD1E-D056D2AAB5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038" y="5643845"/>
            <a:ext cx="1895390" cy="828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8A887C71-D90E-8548-8A0F-2D9F7E67F7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A52257-D3C7-1247-9139-82E991A0CC49}"/>
              </a:ext>
            </a:extLst>
          </p:cNvPr>
          <p:cNvSpPr txBox="1"/>
          <p:nvPr userDrawn="1"/>
        </p:nvSpPr>
        <p:spPr>
          <a:xfrm>
            <a:off x="9790652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ed and white striped flag&#10;&#10;Description automatically generated with medium confidence">
            <a:extLst>
              <a:ext uri="{FF2B5EF4-FFF2-40B4-BE49-F238E27FC236}">
                <a16:creationId xmlns:a16="http://schemas.microsoft.com/office/drawing/2014/main" id="{170F1E70-5C24-8547-A0A3-3892EDC1B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B831EF0-0C5B-994C-839F-D77D5B9C14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038" y="5643845"/>
            <a:ext cx="1895390" cy="828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8DF92A2F-3BF3-9546-A47C-9F5A011EEA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06AB9B-7764-3747-B88B-9FD87253C376}"/>
              </a:ext>
            </a:extLst>
          </p:cNvPr>
          <p:cNvSpPr txBox="1"/>
          <p:nvPr userDrawn="1"/>
        </p:nvSpPr>
        <p:spPr>
          <a:xfrm>
            <a:off x="9921103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DC50DABE-3E99-9341-926D-350C777A0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257D0CE-F804-214C-9E10-4B24E63D44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5643" y="4917975"/>
            <a:ext cx="1895390" cy="828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9EC5A784-A50C-3248-9D4E-3C18E772E5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2F8CAC-3F71-FD46-B2A4-0E468BFCB916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E21AC969-4B1E-BB43-8AFF-E031AEE873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6122DDA-2685-B242-823C-A9B43C91A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038" y="5643845"/>
            <a:ext cx="1895390" cy="828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0658E479-B100-3149-965C-57D5CC340A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2019" y="445177"/>
            <a:ext cx="758919" cy="767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0791AE-BD37-FA47-BA0A-3E821A2DB4EA}"/>
              </a:ext>
            </a:extLst>
          </p:cNvPr>
          <p:cNvSpPr txBox="1"/>
          <p:nvPr userDrawn="1"/>
        </p:nvSpPr>
        <p:spPr>
          <a:xfrm>
            <a:off x="9049037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FF4B09B4-98D4-A340-8C3D-116A564DEC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3C6C7B5-BD21-6D4F-AF3E-4CF0956DDB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038" y="5643845"/>
            <a:ext cx="1895390" cy="828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A632694B-E787-A74F-BEB9-B5AAC53EC4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4578" y="445177"/>
            <a:ext cx="758919" cy="7676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51EB849-D881-6D44-978E-011AF1D26622}"/>
              </a:ext>
            </a:extLst>
          </p:cNvPr>
          <p:cNvSpPr txBox="1"/>
          <p:nvPr userDrawn="1"/>
        </p:nvSpPr>
        <p:spPr>
          <a:xfrm>
            <a:off x="9049037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883389A2-F38D-754F-A578-09CD2342F0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1546" y="445177"/>
            <a:ext cx="758919" cy="7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95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and white striped flag&#10;&#10;Description automatically generated with medium confidence">
            <a:extLst>
              <a:ext uri="{FF2B5EF4-FFF2-40B4-BE49-F238E27FC236}">
                <a16:creationId xmlns:a16="http://schemas.microsoft.com/office/drawing/2014/main" id="{539C3577-7680-8049-B8A2-BF3202C0BA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1903982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8CAEB60-BDDE-1D49-9A6B-CF676F9C70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038" y="5643845"/>
            <a:ext cx="1895390" cy="828672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273237C2-7DB5-7646-8BB1-27B66473C1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D309EA-5051-EA43-933E-64B811B5BAA6}"/>
              </a:ext>
            </a:extLst>
          </p:cNvPr>
          <p:cNvSpPr txBox="1"/>
          <p:nvPr userDrawn="1"/>
        </p:nvSpPr>
        <p:spPr>
          <a:xfrm>
            <a:off x="9804266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41C309F8-5FA2-9843-B681-2049741B97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329C0D51-E0A7-7240-B10D-36C8D1A022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038" y="5643845"/>
            <a:ext cx="1895390" cy="828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92788465-DAA5-BA4B-9123-969F7D164B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2019" y="445177"/>
            <a:ext cx="758919" cy="7676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20431E7-5D7D-494C-8490-546F310EAEE7}"/>
              </a:ext>
            </a:extLst>
          </p:cNvPr>
          <p:cNvSpPr txBox="1"/>
          <p:nvPr userDrawn="1"/>
        </p:nvSpPr>
        <p:spPr>
          <a:xfrm>
            <a:off x="9049037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E5D64BC3-6A82-E649-961E-3BB716BF4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39CB132D-57D9-2B47-93C6-BB3FA525A1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5643" y="4917975"/>
            <a:ext cx="1895390" cy="828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8D4EF429-97C4-D244-BDF7-D940BA6ECB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FEB1BEC-BE53-7B4E-8CC7-144D791E6827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17E56B0-2FE5-DF40-8A09-CD7386F0F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569953" y="2586277"/>
            <a:ext cx="1895390" cy="828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3312" y="452718"/>
            <a:ext cx="8947522" cy="140053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1B7F7B17-2706-F24F-9628-67351074F5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pic>
        <p:nvPicPr>
          <p:cNvPr id="11" name="Picture 10" descr="A red and white striped flag&#10;&#10;Description automatically generated with medium confidence">
            <a:extLst>
              <a:ext uri="{FF2B5EF4-FFF2-40B4-BE49-F238E27FC236}">
                <a16:creationId xmlns:a16="http://schemas.microsoft.com/office/drawing/2014/main" id="{36C77957-05F2-7743-AFA7-8CDF6003B0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-2667000" y="-266700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528EF3-3E3A-884D-B515-38AA6009169C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D6FC8CF-6900-F746-B1AE-411BA561F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569953" y="2586277"/>
            <a:ext cx="1895390" cy="828672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694F9A11-0B4C-2C4F-9B87-D6881F494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pic>
        <p:nvPicPr>
          <p:cNvPr id="11" name="Picture 10" descr="A red and white striped flag&#10;&#10;Description automatically generated with medium confidence">
            <a:extLst>
              <a:ext uri="{FF2B5EF4-FFF2-40B4-BE49-F238E27FC236}">
                <a16:creationId xmlns:a16="http://schemas.microsoft.com/office/drawing/2014/main" id="{F159AA45-44EA-3E48-9B53-54455812E3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-2667000" y="-266700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873015-62A3-3E43-9967-886F7127975D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88AE60CB-340E-0143-83CC-6F9E493CE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4955" y="615504"/>
            <a:ext cx="8825658" cy="211038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2791536"/>
            <a:ext cx="8825658" cy="861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2BCD3886-444D-0B4F-B798-CBC5C5935F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C8ED5D14-982B-7F40-99A5-0EFF2A1248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5643" y="5625203"/>
            <a:ext cx="1895390" cy="828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63C211-7102-0247-BABC-EA944F36D414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90921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879DBE71-319A-A741-A91C-E15D757A9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28" y="0"/>
            <a:ext cx="12198818" cy="4744992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0 w 12192000"/>
              <a:gd name="connsiteY0" fmla="*/ 3428998 h 6857996"/>
              <a:gd name="connsiteX1" fmla="*/ 9268 w 12192000"/>
              <a:gd name="connsiteY1" fmla="*/ 0 h 6857996"/>
              <a:gd name="connsiteX2" fmla="*/ 10477500 w 12192000"/>
              <a:gd name="connsiteY2" fmla="*/ 0 h 6857996"/>
              <a:gd name="connsiteX3" fmla="*/ 12192000 w 12192000"/>
              <a:gd name="connsiteY3" fmla="*/ 3428998 h 6857996"/>
              <a:gd name="connsiteX4" fmla="*/ 10477500 w 12192000"/>
              <a:gd name="connsiteY4" fmla="*/ 6857996 h 6857996"/>
              <a:gd name="connsiteX5" fmla="*/ 1714500 w 12192000"/>
              <a:gd name="connsiteY5" fmla="*/ 6857996 h 6857996"/>
              <a:gd name="connsiteX6" fmla="*/ 0 w 12192000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428998 h 6857996"/>
              <a:gd name="connsiteX4" fmla="*/ 10477500 w 12207446"/>
              <a:gd name="connsiteY4" fmla="*/ 6857996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0477500 w 12207446"/>
              <a:gd name="connsiteY4" fmla="*/ 6857996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0489857 w 12207446"/>
              <a:gd name="connsiteY4" fmla="*/ 4670850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1058268 w 12207446"/>
              <a:gd name="connsiteY4" fmla="*/ 4324861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58268 w 12207446"/>
              <a:gd name="connsiteY4" fmla="*/ 4324861 h 4732634"/>
              <a:gd name="connsiteX5" fmla="*/ 7608673 w 12207446"/>
              <a:gd name="connsiteY5" fmla="*/ 4732634 h 4732634"/>
              <a:gd name="connsiteX6" fmla="*/ 0 w 12207446"/>
              <a:gd name="connsiteY6" fmla="*/ 3428998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58268 w 12207446"/>
              <a:gd name="connsiteY4" fmla="*/ 4324861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70625 w 12207446"/>
              <a:gd name="connsiteY4" fmla="*/ 4349574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992125"/>
              <a:gd name="connsiteX1" fmla="*/ 9268 w 12207446"/>
              <a:gd name="connsiteY1" fmla="*/ 0 h 4992125"/>
              <a:gd name="connsiteX2" fmla="*/ 12207446 w 12207446"/>
              <a:gd name="connsiteY2" fmla="*/ 24713 h 4992125"/>
              <a:gd name="connsiteX3" fmla="*/ 12192000 w 12207446"/>
              <a:gd name="connsiteY3" fmla="*/ 3688490 h 4992125"/>
              <a:gd name="connsiteX4" fmla="*/ 9834949 w 12207446"/>
              <a:gd name="connsiteY4" fmla="*/ 4992125 h 4992125"/>
              <a:gd name="connsiteX5" fmla="*/ 7608673 w 12207446"/>
              <a:gd name="connsiteY5" fmla="*/ 4732634 h 4992125"/>
              <a:gd name="connsiteX6" fmla="*/ 0 w 12207446"/>
              <a:gd name="connsiteY6" fmla="*/ 3676134 h 4992125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120052 w 12207446"/>
              <a:gd name="connsiteY4" fmla="*/ 4399000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79643 w 12207446"/>
              <a:gd name="connsiteY3" fmla="*/ 3787344 h 4732634"/>
              <a:gd name="connsiteX4" fmla="*/ 11120052 w 12207446"/>
              <a:gd name="connsiteY4" fmla="*/ 4399000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44990"/>
              <a:gd name="connsiteX1" fmla="*/ 9268 w 12207446"/>
              <a:gd name="connsiteY1" fmla="*/ 0 h 4744990"/>
              <a:gd name="connsiteX2" fmla="*/ 12207446 w 12207446"/>
              <a:gd name="connsiteY2" fmla="*/ 24713 h 4744990"/>
              <a:gd name="connsiteX3" fmla="*/ 12179643 w 12207446"/>
              <a:gd name="connsiteY3" fmla="*/ 3787344 h 4744990"/>
              <a:gd name="connsiteX4" fmla="*/ 11120052 w 12207446"/>
              <a:gd name="connsiteY4" fmla="*/ 4399000 h 4744990"/>
              <a:gd name="connsiteX5" fmla="*/ 7695170 w 12207446"/>
              <a:gd name="connsiteY5" fmla="*/ 4744990 h 4744990"/>
              <a:gd name="connsiteX6" fmla="*/ 0 w 12207446"/>
              <a:gd name="connsiteY6" fmla="*/ 3676134 h 4744990"/>
              <a:gd name="connsiteX0" fmla="*/ 3729 w 12198818"/>
              <a:gd name="connsiteY0" fmla="*/ 3725561 h 4744990"/>
              <a:gd name="connsiteX1" fmla="*/ 640 w 12198818"/>
              <a:gd name="connsiteY1" fmla="*/ 0 h 4744990"/>
              <a:gd name="connsiteX2" fmla="*/ 12198818 w 12198818"/>
              <a:gd name="connsiteY2" fmla="*/ 24713 h 4744990"/>
              <a:gd name="connsiteX3" fmla="*/ 12171015 w 12198818"/>
              <a:gd name="connsiteY3" fmla="*/ 3787344 h 4744990"/>
              <a:gd name="connsiteX4" fmla="*/ 11111424 w 12198818"/>
              <a:gd name="connsiteY4" fmla="*/ 4399000 h 4744990"/>
              <a:gd name="connsiteX5" fmla="*/ 7686542 w 12198818"/>
              <a:gd name="connsiteY5" fmla="*/ 4744990 h 4744990"/>
              <a:gd name="connsiteX6" fmla="*/ 3729 w 12198818"/>
              <a:gd name="connsiteY6" fmla="*/ 3725561 h 4744990"/>
              <a:gd name="connsiteX0" fmla="*/ 3729 w 12198818"/>
              <a:gd name="connsiteY0" fmla="*/ 3725561 h 4744990"/>
              <a:gd name="connsiteX1" fmla="*/ 640 w 12198818"/>
              <a:gd name="connsiteY1" fmla="*/ 0 h 4744990"/>
              <a:gd name="connsiteX2" fmla="*/ 12198818 w 12198818"/>
              <a:gd name="connsiteY2" fmla="*/ 3692 h 4744990"/>
              <a:gd name="connsiteX3" fmla="*/ 12171015 w 12198818"/>
              <a:gd name="connsiteY3" fmla="*/ 3787344 h 4744990"/>
              <a:gd name="connsiteX4" fmla="*/ 11111424 w 12198818"/>
              <a:gd name="connsiteY4" fmla="*/ 4399000 h 4744990"/>
              <a:gd name="connsiteX5" fmla="*/ 7686542 w 12198818"/>
              <a:gd name="connsiteY5" fmla="*/ 4744990 h 4744990"/>
              <a:gd name="connsiteX6" fmla="*/ 3729 w 12198818"/>
              <a:gd name="connsiteY6" fmla="*/ 3725561 h 474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818" h="4744990">
                <a:moveTo>
                  <a:pt x="3729" y="3725561"/>
                </a:moveTo>
                <a:cubicBezTo>
                  <a:pt x="6818" y="2582562"/>
                  <a:pt x="-2449" y="1142999"/>
                  <a:pt x="640" y="0"/>
                </a:cubicBezTo>
                <a:lnTo>
                  <a:pt x="12198818" y="3692"/>
                </a:lnTo>
                <a:cubicBezTo>
                  <a:pt x="12193669" y="1138454"/>
                  <a:pt x="12176164" y="2652582"/>
                  <a:pt x="12171015" y="3787344"/>
                </a:cubicBezTo>
                <a:lnTo>
                  <a:pt x="11111424" y="4399000"/>
                </a:lnTo>
                <a:lnTo>
                  <a:pt x="7686542" y="4744990"/>
                </a:lnTo>
                <a:lnTo>
                  <a:pt x="3729" y="3725561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88AE60CB-340E-0143-83CC-6F9E493CE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266"/>
          <a:stretch/>
        </p:blipFill>
        <p:spPr>
          <a:xfrm>
            <a:off x="0" y="3652956"/>
            <a:ext cx="12192000" cy="32050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8038225E-1CF1-4B48-9131-42AB452769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6C90300-1923-0D49-91DD-E51EE61050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2537" y="3386215"/>
            <a:ext cx="3281121" cy="2110380"/>
          </a:xfrm>
        </p:spPr>
        <p:txBody>
          <a:bodyPr anchor="b"/>
          <a:lstStyle>
            <a:lvl1pPr>
              <a:lnSpc>
                <a:spcPts val="3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7D24469-7707-D941-B285-60437D0DB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537" y="5436074"/>
            <a:ext cx="3886602" cy="861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6DCB3476-50CC-0349-BAA3-1C5F237D54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5643" y="5625203"/>
            <a:ext cx="1895390" cy="8286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2E8E88-837F-C749-86AF-2ABB2630B0D0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05757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CEC5A857-E7FD-A948-802C-963970F698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662" y="743051"/>
            <a:ext cx="8662172" cy="10857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361" y="2052918"/>
            <a:ext cx="7924491" cy="41954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A8A0B08-6A59-A345-8C98-901C03D91E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3775" y="5643845"/>
            <a:ext cx="1895390" cy="828672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821F6558-87C1-CA4B-83CC-6F9E14F4CD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9D966F-3709-A744-9ECF-99D5AC7667DC}"/>
              </a:ext>
            </a:extLst>
          </p:cNvPr>
          <p:cNvSpPr txBox="1"/>
          <p:nvPr userDrawn="1"/>
        </p:nvSpPr>
        <p:spPr>
          <a:xfrm>
            <a:off x="1044776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0479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6EB993AC-86B7-D94F-8365-D79A3E8F30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481" y="743051"/>
            <a:ext cx="9445353" cy="10857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023" y="2052918"/>
            <a:ext cx="8455830" cy="41954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DC382D8-2CA5-794C-B361-6B0C88461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038" y="5643845"/>
            <a:ext cx="1895390" cy="828672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BBF81B3D-1574-F449-AA97-B4E3C9FAA6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0FA52E-25DD-054F-9B2F-5B63CB62DD2A}"/>
              </a:ext>
            </a:extLst>
          </p:cNvPr>
          <p:cNvSpPr txBox="1"/>
          <p:nvPr userDrawn="1"/>
        </p:nvSpPr>
        <p:spPr>
          <a:xfrm>
            <a:off x="8969268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77566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EFEE41D-3330-074F-87E3-F55F60BEB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481" y="743051"/>
            <a:ext cx="9445353" cy="10857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023" y="2052918"/>
            <a:ext cx="8455830" cy="41954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DC382D8-2CA5-794C-B361-6B0C88461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5643" y="4917975"/>
            <a:ext cx="1895390" cy="828672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9532FC8C-61F9-4A48-AAF6-A147BAC4C0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EBE729-80AF-7B40-91AE-8B7B227A64F9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4044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6972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B3DA607-D054-3D4A-923E-40C379F34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663EE9D-C3EA-544B-9595-0094C6B9BF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038" y="5643845"/>
            <a:ext cx="1895390" cy="828672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2C0806F8-45E4-6E4A-8D4A-F79F6811D5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A907FE-D805-A44B-B19E-A6A31BD13308}"/>
              </a:ext>
            </a:extLst>
          </p:cNvPr>
          <p:cNvSpPr txBox="1"/>
          <p:nvPr userDrawn="1"/>
        </p:nvSpPr>
        <p:spPr>
          <a:xfrm>
            <a:off x="9121102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109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EDC1A7F0-5A64-3A4D-8A3A-20C44B131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7FF4128-9AA1-6344-8D17-22BE5C92E0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5643" y="4917975"/>
            <a:ext cx="1895390" cy="828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473637B4-222F-1640-84D0-8460567BDA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AD7996-7575-EE45-B9D5-DED748F95D69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40136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0C28BCB-381B-B943-BA35-C51CE518CA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28" y="2"/>
            <a:ext cx="12198818" cy="4744990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0 w 12192000"/>
              <a:gd name="connsiteY0" fmla="*/ 3428998 h 6857996"/>
              <a:gd name="connsiteX1" fmla="*/ 9268 w 12192000"/>
              <a:gd name="connsiteY1" fmla="*/ 0 h 6857996"/>
              <a:gd name="connsiteX2" fmla="*/ 10477500 w 12192000"/>
              <a:gd name="connsiteY2" fmla="*/ 0 h 6857996"/>
              <a:gd name="connsiteX3" fmla="*/ 12192000 w 12192000"/>
              <a:gd name="connsiteY3" fmla="*/ 3428998 h 6857996"/>
              <a:gd name="connsiteX4" fmla="*/ 10477500 w 12192000"/>
              <a:gd name="connsiteY4" fmla="*/ 6857996 h 6857996"/>
              <a:gd name="connsiteX5" fmla="*/ 1714500 w 12192000"/>
              <a:gd name="connsiteY5" fmla="*/ 6857996 h 6857996"/>
              <a:gd name="connsiteX6" fmla="*/ 0 w 12192000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428998 h 6857996"/>
              <a:gd name="connsiteX4" fmla="*/ 10477500 w 12207446"/>
              <a:gd name="connsiteY4" fmla="*/ 6857996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0477500 w 12207446"/>
              <a:gd name="connsiteY4" fmla="*/ 6857996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0489857 w 12207446"/>
              <a:gd name="connsiteY4" fmla="*/ 4670850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1058268 w 12207446"/>
              <a:gd name="connsiteY4" fmla="*/ 4324861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58268 w 12207446"/>
              <a:gd name="connsiteY4" fmla="*/ 4324861 h 4732634"/>
              <a:gd name="connsiteX5" fmla="*/ 7608673 w 12207446"/>
              <a:gd name="connsiteY5" fmla="*/ 4732634 h 4732634"/>
              <a:gd name="connsiteX6" fmla="*/ 0 w 12207446"/>
              <a:gd name="connsiteY6" fmla="*/ 3428998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58268 w 12207446"/>
              <a:gd name="connsiteY4" fmla="*/ 4324861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70625 w 12207446"/>
              <a:gd name="connsiteY4" fmla="*/ 4349574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992125"/>
              <a:gd name="connsiteX1" fmla="*/ 9268 w 12207446"/>
              <a:gd name="connsiteY1" fmla="*/ 0 h 4992125"/>
              <a:gd name="connsiteX2" fmla="*/ 12207446 w 12207446"/>
              <a:gd name="connsiteY2" fmla="*/ 24713 h 4992125"/>
              <a:gd name="connsiteX3" fmla="*/ 12192000 w 12207446"/>
              <a:gd name="connsiteY3" fmla="*/ 3688490 h 4992125"/>
              <a:gd name="connsiteX4" fmla="*/ 9834949 w 12207446"/>
              <a:gd name="connsiteY4" fmla="*/ 4992125 h 4992125"/>
              <a:gd name="connsiteX5" fmla="*/ 7608673 w 12207446"/>
              <a:gd name="connsiteY5" fmla="*/ 4732634 h 4992125"/>
              <a:gd name="connsiteX6" fmla="*/ 0 w 12207446"/>
              <a:gd name="connsiteY6" fmla="*/ 3676134 h 4992125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120052 w 12207446"/>
              <a:gd name="connsiteY4" fmla="*/ 4399000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79643 w 12207446"/>
              <a:gd name="connsiteY3" fmla="*/ 3787344 h 4732634"/>
              <a:gd name="connsiteX4" fmla="*/ 11120052 w 12207446"/>
              <a:gd name="connsiteY4" fmla="*/ 4399000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44990"/>
              <a:gd name="connsiteX1" fmla="*/ 9268 w 12207446"/>
              <a:gd name="connsiteY1" fmla="*/ 0 h 4744990"/>
              <a:gd name="connsiteX2" fmla="*/ 12207446 w 12207446"/>
              <a:gd name="connsiteY2" fmla="*/ 24713 h 4744990"/>
              <a:gd name="connsiteX3" fmla="*/ 12179643 w 12207446"/>
              <a:gd name="connsiteY3" fmla="*/ 3787344 h 4744990"/>
              <a:gd name="connsiteX4" fmla="*/ 11120052 w 12207446"/>
              <a:gd name="connsiteY4" fmla="*/ 4399000 h 4744990"/>
              <a:gd name="connsiteX5" fmla="*/ 7695170 w 12207446"/>
              <a:gd name="connsiteY5" fmla="*/ 4744990 h 4744990"/>
              <a:gd name="connsiteX6" fmla="*/ 0 w 12207446"/>
              <a:gd name="connsiteY6" fmla="*/ 3676134 h 4744990"/>
              <a:gd name="connsiteX0" fmla="*/ 3729 w 12198818"/>
              <a:gd name="connsiteY0" fmla="*/ 3725561 h 4744990"/>
              <a:gd name="connsiteX1" fmla="*/ 640 w 12198818"/>
              <a:gd name="connsiteY1" fmla="*/ 0 h 4744990"/>
              <a:gd name="connsiteX2" fmla="*/ 12198818 w 12198818"/>
              <a:gd name="connsiteY2" fmla="*/ 24713 h 4744990"/>
              <a:gd name="connsiteX3" fmla="*/ 12171015 w 12198818"/>
              <a:gd name="connsiteY3" fmla="*/ 3787344 h 4744990"/>
              <a:gd name="connsiteX4" fmla="*/ 11111424 w 12198818"/>
              <a:gd name="connsiteY4" fmla="*/ 4399000 h 4744990"/>
              <a:gd name="connsiteX5" fmla="*/ 7686542 w 12198818"/>
              <a:gd name="connsiteY5" fmla="*/ 4744990 h 4744990"/>
              <a:gd name="connsiteX6" fmla="*/ 3729 w 12198818"/>
              <a:gd name="connsiteY6" fmla="*/ 3725561 h 4744990"/>
              <a:gd name="connsiteX0" fmla="*/ 3729 w 12198818"/>
              <a:gd name="connsiteY0" fmla="*/ 3725561 h 4744990"/>
              <a:gd name="connsiteX1" fmla="*/ 640 w 12198818"/>
              <a:gd name="connsiteY1" fmla="*/ 0 h 4744990"/>
              <a:gd name="connsiteX2" fmla="*/ 12198818 w 12198818"/>
              <a:gd name="connsiteY2" fmla="*/ 14203 h 4744990"/>
              <a:gd name="connsiteX3" fmla="*/ 12171015 w 12198818"/>
              <a:gd name="connsiteY3" fmla="*/ 3787344 h 4744990"/>
              <a:gd name="connsiteX4" fmla="*/ 11111424 w 12198818"/>
              <a:gd name="connsiteY4" fmla="*/ 4399000 h 4744990"/>
              <a:gd name="connsiteX5" fmla="*/ 7686542 w 12198818"/>
              <a:gd name="connsiteY5" fmla="*/ 4744990 h 4744990"/>
              <a:gd name="connsiteX6" fmla="*/ 3729 w 12198818"/>
              <a:gd name="connsiteY6" fmla="*/ 3725561 h 474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818" h="4744990">
                <a:moveTo>
                  <a:pt x="3729" y="3725561"/>
                </a:moveTo>
                <a:cubicBezTo>
                  <a:pt x="6818" y="2582562"/>
                  <a:pt x="-2449" y="1142999"/>
                  <a:pt x="640" y="0"/>
                </a:cubicBezTo>
                <a:lnTo>
                  <a:pt x="12198818" y="14203"/>
                </a:lnTo>
                <a:cubicBezTo>
                  <a:pt x="12193669" y="1148965"/>
                  <a:pt x="12176164" y="2652582"/>
                  <a:pt x="12171015" y="3787344"/>
                </a:cubicBezTo>
                <a:lnTo>
                  <a:pt x="11111424" y="4399000"/>
                </a:lnTo>
                <a:lnTo>
                  <a:pt x="7686542" y="4744990"/>
                </a:lnTo>
                <a:lnTo>
                  <a:pt x="3729" y="3725561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719AA4E7-AE00-5D46-8F35-F3F109D83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892"/>
          <a:stretch/>
        </p:blipFill>
        <p:spPr>
          <a:xfrm>
            <a:off x="0" y="3558746"/>
            <a:ext cx="12192000" cy="3299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194576AA-389C-A542-A056-88ADBC7DF9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681F1E96-7259-564D-8EF4-3ABC8DA264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5643" y="5625203"/>
            <a:ext cx="1895390" cy="8286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057FCE-4EE6-D043-9D33-9E96957C2C6F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86805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FEAEB2D6-05B9-3142-9DBC-FCF3C1A6CE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DB2EDB8-1E49-2C45-AD1E-D056D2AAB5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038" y="5643845"/>
            <a:ext cx="1895390" cy="828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84DBECF6-5387-4749-BBC6-A83C324BEA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22DCB5-2C6F-4F40-BC2C-84D8800B06F7}"/>
              </a:ext>
            </a:extLst>
          </p:cNvPr>
          <p:cNvSpPr txBox="1"/>
          <p:nvPr userDrawn="1"/>
        </p:nvSpPr>
        <p:spPr>
          <a:xfrm>
            <a:off x="9121102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15887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082E201A-5875-0B49-9303-A9F88FFCA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B831EF0-0C5B-994C-839F-D77D5B9C14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038" y="5643845"/>
            <a:ext cx="1895390" cy="828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B0348FFA-152F-B04C-93F6-8EE366B808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9DCFE3-696B-9749-84F6-B3D4CBC19E3C}"/>
              </a:ext>
            </a:extLst>
          </p:cNvPr>
          <p:cNvSpPr txBox="1"/>
          <p:nvPr userDrawn="1"/>
        </p:nvSpPr>
        <p:spPr>
          <a:xfrm>
            <a:off x="9069361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4266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3280ACB0-79DC-844B-AB61-919C443A6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257D0CE-F804-214C-9E10-4B24E63D44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5643" y="4917975"/>
            <a:ext cx="1895390" cy="828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A1495767-D9C1-0348-BA7F-30A8ACF011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70F7B4-308B-8544-BD1E-011E1EB5E8B5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58697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37073EC8-C2C6-E34C-AD5C-9B4770E2B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6122DDA-2685-B242-823C-A9B43C91A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038" y="5643845"/>
            <a:ext cx="1895390" cy="828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70058B27-4314-554D-AB6C-87551CD6A3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894587-40FC-E54B-94C6-5A5D5F34469C}"/>
              </a:ext>
            </a:extLst>
          </p:cNvPr>
          <p:cNvSpPr txBox="1"/>
          <p:nvPr userDrawn="1"/>
        </p:nvSpPr>
        <p:spPr>
          <a:xfrm>
            <a:off x="9013975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1841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AC19EAB1-120D-FE47-A270-75342C002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3C6C7B5-BD21-6D4F-AF3E-4CF0956DDB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038" y="5643845"/>
            <a:ext cx="1895390" cy="828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A4D87F64-8737-FE4C-914B-7040C009AA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2CCAB96-3E75-934B-9D85-0613C00A5ADD}"/>
              </a:ext>
            </a:extLst>
          </p:cNvPr>
          <p:cNvSpPr txBox="1"/>
          <p:nvPr userDrawn="1"/>
        </p:nvSpPr>
        <p:spPr>
          <a:xfrm>
            <a:off x="8900028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77176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64888167-D5A0-0D4A-BED2-00A9FEFD0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329C0D51-E0A7-7240-B10D-36C8D1A022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038" y="5643845"/>
            <a:ext cx="1895390" cy="828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BA670D73-F0BC-8348-BC98-C19DB80123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90D397E-81E2-9A45-A034-DCAA7308C068}"/>
              </a:ext>
            </a:extLst>
          </p:cNvPr>
          <p:cNvSpPr txBox="1"/>
          <p:nvPr userDrawn="1"/>
        </p:nvSpPr>
        <p:spPr>
          <a:xfrm>
            <a:off x="9121102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29387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hape&#10;&#10;Description automatically generated">
            <a:extLst>
              <a:ext uri="{FF2B5EF4-FFF2-40B4-BE49-F238E27FC236}">
                <a16:creationId xmlns:a16="http://schemas.microsoft.com/office/drawing/2014/main" id="{7E306226-F062-9348-9BC7-B5B963DC0C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39CB132D-57D9-2B47-93C6-BB3FA525A1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5643" y="4917975"/>
            <a:ext cx="1895390" cy="828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2DAE731F-D2E7-D24F-A69F-ACFDBCF3D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580B59F-0D58-D24B-B13A-466D18146D7B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7272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EEE19122-8B0D-A549-8FD9-8AA6FAC93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943"/>
          <a:stretch/>
        </p:blipFill>
        <p:spPr>
          <a:xfrm>
            <a:off x="0" y="-65314"/>
            <a:ext cx="12192000" cy="6923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4955" y="615504"/>
            <a:ext cx="8825658" cy="211038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2791536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883389A2-F38D-754F-A578-09CD2342F0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1546" y="445177"/>
            <a:ext cx="758919" cy="767687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4207C7CC-1397-EC41-A830-C83E8BEEE4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5643" y="5625203"/>
            <a:ext cx="1895390" cy="828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63F89A-D516-5A43-A24A-0AD149A75BF9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41A4BEF-F98D-8546-9E27-1A7293347B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0000" r="568"/>
          <a:stretch/>
        </p:blipFill>
        <p:spPr>
          <a:xfrm>
            <a:off x="-1" y="3429000"/>
            <a:ext cx="12192001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4955" y="615504"/>
            <a:ext cx="8825658" cy="211038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2791536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88BC5E6F-6FD3-1248-A10C-E49F30C95C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97B4E76-4D33-4B44-8DD3-4BABFD2FE8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5643" y="5625203"/>
            <a:ext cx="1895390" cy="8286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6E0EC5-1766-514E-81DC-E07BFF8C7F9B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57152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E535F568-DE06-FF42-A97C-018686F6AE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28" y="2"/>
            <a:ext cx="12198818" cy="4744990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0 w 12192000"/>
              <a:gd name="connsiteY0" fmla="*/ 3428998 h 6857996"/>
              <a:gd name="connsiteX1" fmla="*/ 9268 w 12192000"/>
              <a:gd name="connsiteY1" fmla="*/ 0 h 6857996"/>
              <a:gd name="connsiteX2" fmla="*/ 10477500 w 12192000"/>
              <a:gd name="connsiteY2" fmla="*/ 0 h 6857996"/>
              <a:gd name="connsiteX3" fmla="*/ 12192000 w 12192000"/>
              <a:gd name="connsiteY3" fmla="*/ 3428998 h 6857996"/>
              <a:gd name="connsiteX4" fmla="*/ 10477500 w 12192000"/>
              <a:gd name="connsiteY4" fmla="*/ 6857996 h 6857996"/>
              <a:gd name="connsiteX5" fmla="*/ 1714500 w 12192000"/>
              <a:gd name="connsiteY5" fmla="*/ 6857996 h 6857996"/>
              <a:gd name="connsiteX6" fmla="*/ 0 w 12192000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428998 h 6857996"/>
              <a:gd name="connsiteX4" fmla="*/ 10477500 w 12207446"/>
              <a:gd name="connsiteY4" fmla="*/ 6857996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0477500 w 12207446"/>
              <a:gd name="connsiteY4" fmla="*/ 6857996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0489857 w 12207446"/>
              <a:gd name="connsiteY4" fmla="*/ 4670850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1058268 w 12207446"/>
              <a:gd name="connsiteY4" fmla="*/ 4324861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58268 w 12207446"/>
              <a:gd name="connsiteY4" fmla="*/ 4324861 h 4732634"/>
              <a:gd name="connsiteX5" fmla="*/ 7608673 w 12207446"/>
              <a:gd name="connsiteY5" fmla="*/ 4732634 h 4732634"/>
              <a:gd name="connsiteX6" fmla="*/ 0 w 12207446"/>
              <a:gd name="connsiteY6" fmla="*/ 3428998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58268 w 12207446"/>
              <a:gd name="connsiteY4" fmla="*/ 4324861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70625 w 12207446"/>
              <a:gd name="connsiteY4" fmla="*/ 4349574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992125"/>
              <a:gd name="connsiteX1" fmla="*/ 9268 w 12207446"/>
              <a:gd name="connsiteY1" fmla="*/ 0 h 4992125"/>
              <a:gd name="connsiteX2" fmla="*/ 12207446 w 12207446"/>
              <a:gd name="connsiteY2" fmla="*/ 24713 h 4992125"/>
              <a:gd name="connsiteX3" fmla="*/ 12192000 w 12207446"/>
              <a:gd name="connsiteY3" fmla="*/ 3688490 h 4992125"/>
              <a:gd name="connsiteX4" fmla="*/ 9834949 w 12207446"/>
              <a:gd name="connsiteY4" fmla="*/ 4992125 h 4992125"/>
              <a:gd name="connsiteX5" fmla="*/ 7608673 w 12207446"/>
              <a:gd name="connsiteY5" fmla="*/ 4732634 h 4992125"/>
              <a:gd name="connsiteX6" fmla="*/ 0 w 12207446"/>
              <a:gd name="connsiteY6" fmla="*/ 3676134 h 4992125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120052 w 12207446"/>
              <a:gd name="connsiteY4" fmla="*/ 4399000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79643 w 12207446"/>
              <a:gd name="connsiteY3" fmla="*/ 3787344 h 4732634"/>
              <a:gd name="connsiteX4" fmla="*/ 11120052 w 12207446"/>
              <a:gd name="connsiteY4" fmla="*/ 4399000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44990"/>
              <a:gd name="connsiteX1" fmla="*/ 9268 w 12207446"/>
              <a:gd name="connsiteY1" fmla="*/ 0 h 4744990"/>
              <a:gd name="connsiteX2" fmla="*/ 12207446 w 12207446"/>
              <a:gd name="connsiteY2" fmla="*/ 24713 h 4744990"/>
              <a:gd name="connsiteX3" fmla="*/ 12179643 w 12207446"/>
              <a:gd name="connsiteY3" fmla="*/ 3787344 h 4744990"/>
              <a:gd name="connsiteX4" fmla="*/ 11120052 w 12207446"/>
              <a:gd name="connsiteY4" fmla="*/ 4399000 h 4744990"/>
              <a:gd name="connsiteX5" fmla="*/ 7695170 w 12207446"/>
              <a:gd name="connsiteY5" fmla="*/ 4744990 h 4744990"/>
              <a:gd name="connsiteX6" fmla="*/ 0 w 12207446"/>
              <a:gd name="connsiteY6" fmla="*/ 3676134 h 4744990"/>
              <a:gd name="connsiteX0" fmla="*/ 3729 w 12198818"/>
              <a:gd name="connsiteY0" fmla="*/ 3725561 h 4744990"/>
              <a:gd name="connsiteX1" fmla="*/ 640 w 12198818"/>
              <a:gd name="connsiteY1" fmla="*/ 0 h 4744990"/>
              <a:gd name="connsiteX2" fmla="*/ 12198818 w 12198818"/>
              <a:gd name="connsiteY2" fmla="*/ 24713 h 4744990"/>
              <a:gd name="connsiteX3" fmla="*/ 12171015 w 12198818"/>
              <a:gd name="connsiteY3" fmla="*/ 3787344 h 4744990"/>
              <a:gd name="connsiteX4" fmla="*/ 11111424 w 12198818"/>
              <a:gd name="connsiteY4" fmla="*/ 4399000 h 4744990"/>
              <a:gd name="connsiteX5" fmla="*/ 7686542 w 12198818"/>
              <a:gd name="connsiteY5" fmla="*/ 4744990 h 4744990"/>
              <a:gd name="connsiteX6" fmla="*/ 3729 w 12198818"/>
              <a:gd name="connsiteY6" fmla="*/ 3725561 h 4744990"/>
              <a:gd name="connsiteX0" fmla="*/ 3729 w 12198818"/>
              <a:gd name="connsiteY0" fmla="*/ 3725561 h 4744990"/>
              <a:gd name="connsiteX1" fmla="*/ 640 w 12198818"/>
              <a:gd name="connsiteY1" fmla="*/ 0 h 4744990"/>
              <a:gd name="connsiteX2" fmla="*/ 12198818 w 12198818"/>
              <a:gd name="connsiteY2" fmla="*/ 14203 h 4744990"/>
              <a:gd name="connsiteX3" fmla="*/ 12171015 w 12198818"/>
              <a:gd name="connsiteY3" fmla="*/ 3787344 h 4744990"/>
              <a:gd name="connsiteX4" fmla="*/ 11111424 w 12198818"/>
              <a:gd name="connsiteY4" fmla="*/ 4399000 h 4744990"/>
              <a:gd name="connsiteX5" fmla="*/ 7686542 w 12198818"/>
              <a:gd name="connsiteY5" fmla="*/ 4744990 h 4744990"/>
              <a:gd name="connsiteX6" fmla="*/ 3729 w 12198818"/>
              <a:gd name="connsiteY6" fmla="*/ 3725561 h 474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818" h="4744990">
                <a:moveTo>
                  <a:pt x="3729" y="3725561"/>
                </a:moveTo>
                <a:cubicBezTo>
                  <a:pt x="6818" y="2582562"/>
                  <a:pt x="-2449" y="1142999"/>
                  <a:pt x="640" y="0"/>
                </a:cubicBezTo>
                <a:lnTo>
                  <a:pt x="12198818" y="14203"/>
                </a:lnTo>
                <a:cubicBezTo>
                  <a:pt x="12193669" y="1148965"/>
                  <a:pt x="12176164" y="2652582"/>
                  <a:pt x="12171015" y="3787344"/>
                </a:cubicBezTo>
                <a:lnTo>
                  <a:pt x="11111424" y="4399000"/>
                </a:lnTo>
                <a:lnTo>
                  <a:pt x="7686542" y="4744990"/>
                </a:lnTo>
                <a:lnTo>
                  <a:pt x="3729" y="3725561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41A4BEF-F98D-8546-9E27-1A7293347B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0000" r="709"/>
          <a:stretch/>
        </p:blipFill>
        <p:spPr>
          <a:xfrm>
            <a:off x="-1" y="3429000"/>
            <a:ext cx="12183373" cy="3429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5864A07B-9A9E-4C43-81EF-329A7E9ED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2AA1449-5366-D040-93D5-533FDE3622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904" y="3264627"/>
            <a:ext cx="3281121" cy="2110380"/>
          </a:xfrm>
        </p:spPr>
        <p:txBody>
          <a:bodyPr anchor="b"/>
          <a:lstStyle>
            <a:lvl1pPr>
              <a:lnSpc>
                <a:spcPts val="3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E10E8D9-D697-B04A-9745-990DA94F1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04" y="5436074"/>
            <a:ext cx="3886602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7693FD0-6024-6948-B86F-28EA67D465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5643" y="5625203"/>
            <a:ext cx="1895390" cy="8286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DEB61F-F71E-DD49-B30A-AE72598F9F52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794489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58B2748E-26B9-F844-8883-74E7EBD11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662" y="743051"/>
            <a:ext cx="8662172" cy="10857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361" y="2052918"/>
            <a:ext cx="7924491" cy="4195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C17D56A8-8217-EC47-AD59-EF2B20573F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3776" y="5645903"/>
            <a:ext cx="1895390" cy="828671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626B5100-D1C0-7648-9F34-8101FC429D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EDA1BB-6BFB-3142-B98A-BA8B1A9A72DC}"/>
              </a:ext>
            </a:extLst>
          </p:cNvPr>
          <p:cNvSpPr txBox="1"/>
          <p:nvPr userDrawn="1"/>
        </p:nvSpPr>
        <p:spPr>
          <a:xfrm>
            <a:off x="1044776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31470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C8DB8B73-CC3A-374A-92C9-9F89AF9D4C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481" y="743051"/>
            <a:ext cx="9445353" cy="10857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023" y="2052918"/>
            <a:ext cx="8455830" cy="4195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6D78D2F-12B1-5C4A-A1AB-8E7E804956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8500" y="5643846"/>
            <a:ext cx="1895390" cy="828671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1AAC5AC-039F-BC45-87FE-E197D3B80B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632143-B9E8-104C-94A3-4D89BE1F4AE0}"/>
              </a:ext>
            </a:extLst>
          </p:cNvPr>
          <p:cNvSpPr txBox="1"/>
          <p:nvPr userDrawn="1"/>
        </p:nvSpPr>
        <p:spPr>
          <a:xfrm>
            <a:off x="9121102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05853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BB627C68-D89A-9041-80ED-9A49A0E6B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481" y="743051"/>
            <a:ext cx="9445353" cy="10857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023" y="2052918"/>
            <a:ext cx="8455830" cy="4195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3E7CBC10-BABF-9E41-B8DA-5F7AB4E3D2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3776" y="4893259"/>
            <a:ext cx="1895390" cy="828671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13AE4FD3-EA9E-4741-B8A9-DFDE81FD19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1F7E34-A396-AF4F-B339-C286A9C8E053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15452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C6630599-F852-9E42-B3D1-4FBD4BAD7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D9A0E711-F7B6-6049-91C2-68FCAACB96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4997" y="5634994"/>
            <a:ext cx="1895390" cy="828671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69765C73-97B0-A140-83D1-5F8D42ED6C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8290A8-0E13-5345-A1BE-0BF1E3A83649}"/>
              </a:ext>
            </a:extLst>
          </p:cNvPr>
          <p:cNvSpPr txBox="1"/>
          <p:nvPr userDrawn="1"/>
        </p:nvSpPr>
        <p:spPr>
          <a:xfrm>
            <a:off x="9121102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690938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E08A0A98-6DDA-A741-909F-95C92EF397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4A583C39-EFD9-404F-A257-24DE6D02C3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3775" y="5004753"/>
            <a:ext cx="1895390" cy="828671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DC46FB34-219C-5A46-88B8-2B34FA5C00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8E3E60-02E5-B949-87AE-9ADB9A6948DC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0697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63887B60-E033-B64E-B67F-568B20A27F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27" y="2"/>
            <a:ext cx="12188307" cy="4744990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0 w 12192000"/>
              <a:gd name="connsiteY0" fmla="*/ 3428998 h 6857996"/>
              <a:gd name="connsiteX1" fmla="*/ 9268 w 12192000"/>
              <a:gd name="connsiteY1" fmla="*/ 0 h 6857996"/>
              <a:gd name="connsiteX2" fmla="*/ 10477500 w 12192000"/>
              <a:gd name="connsiteY2" fmla="*/ 0 h 6857996"/>
              <a:gd name="connsiteX3" fmla="*/ 12192000 w 12192000"/>
              <a:gd name="connsiteY3" fmla="*/ 3428998 h 6857996"/>
              <a:gd name="connsiteX4" fmla="*/ 10477500 w 12192000"/>
              <a:gd name="connsiteY4" fmla="*/ 6857996 h 6857996"/>
              <a:gd name="connsiteX5" fmla="*/ 1714500 w 12192000"/>
              <a:gd name="connsiteY5" fmla="*/ 6857996 h 6857996"/>
              <a:gd name="connsiteX6" fmla="*/ 0 w 12192000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428998 h 6857996"/>
              <a:gd name="connsiteX4" fmla="*/ 10477500 w 12207446"/>
              <a:gd name="connsiteY4" fmla="*/ 6857996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0477500 w 12207446"/>
              <a:gd name="connsiteY4" fmla="*/ 6857996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0489857 w 12207446"/>
              <a:gd name="connsiteY4" fmla="*/ 4670850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1058268 w 12207446"/>
              <a:gd name="connsiteY4" fmla="*/ 4324861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58268 w 12207446"/>
              <a:gd name="connsiteY4" fmla="*/ 4324861 h 4732634"/>
              <a:gd name="connsiteX5" fmla="*/ 7608673 w 12207446"/>
              <a:gd name="connsiteY5" fmla="*/ 4732634 h 4732634"/>
              <a:gd name="connsiteX6" fmla="*/ 0 w 12207446"/>
              <a:gd name="connsiteY6" fmla="*/ 3428998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58268 w 12207446"/>
              <a:gd name="connsiteY4" fmla="*/ 4324861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70625 w 12207446"/>
              <a:gd name="connsiteY4" fmla="*/ 4349574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992125"/>
              <a:gd name="connsiteX1" fmla="*/ 9268 w 12207446"/>
              <a:gd name="connsiteY1" fmla="*/ 0 h 4992125"/>
              <a:gd name="connsiteX2" fmla="*/ 12207446 w 12207446"/>
              <a:gd name="connsiteY2" fmla="*/ 24713 h 4992125"/>
              <a:gd name="connsiteX3" fmla="*/ 12192000 w 12207446"/>
              <a:gd name="connsiteY3" fmla="*/ 3688490 h 4992125"/>
              <a:gd name="connsiteX4" fmla="*/ 9834949 w 12207446"/>
              <a:gd name="connsiteY4" fmla="*/ 4992125 h 4992125"/>
              <a:gd name="connsiteX5" fmla="*/ 7608673 w 12207446"/>
              <a:gd name="connsiteY5" fmla="*/ 4732634 h 4992125"/>
              <a:gd name="connsiteX6" fmla="*/ 0 w 12207446"/>
              <a:gd name="connsiteY6" fmla="*/ 3676134 h 4992125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120052 w 12207446"/>
              <a:gd name="connsiteY4" fmla="*/ 4399000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79643 w 12207446"/>
              <a:gd name="connsiteY3" fmla="*/ 3787344 h 4732634"/>
              <a:gd name="connsiteX4" fmla="*/ 11120052 w 12207446"/>
              <a:gd name="connsiteY4" fmla="*/ 4399000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44990"/>
              <a:gd name="connsiteX1" fmla="*/ 9268 w 12207446"/>
              <a:gd name="connsiteY1" fmla="*/ 0 h 4744990"/>
              <a:gd name="connsiteX2" fmla="*/ 12207446 w 12207446"/>
              <a:gd name="connsiteY2" fmla="*/ 24713 h 4744990"/>
              <a:gd name="connsiteX3" fmla="*/ 12179643 w 12207446"/>
              <a:gd name="connsiteY3" fmla="*/ 3787344 h 4744990"/>
              <a:gd name="connsiteX4" fmla="*/ 11120052 w 12207446"/>
              <a:gd name="connsiteY4" fmla="*/ 4399000 h 4744990"/>
              <a:gd name="connsiteX5" fmla="*/ 7695170 w 12207446"/>
              <a:gd name="connsiteY5" fmla="*/ 4744990 h 4744990"/>
              <a:gd name="connsiteX6" fmla="*/ 0 w 12207446"/>
              <a:gd name="connsiteY6" fmla="*/ 3676134 h 4744990"/>
              <a:gd name="connsiteX0" fmla="*/ 3729 w 12198818"/>
              <a:gd name="connsiteY0" fmla="*/ 3725561 h 4744990"/>
              <a:gd name="connsiteX1" fmla="*/ 640 w 12198818"/>
              <a:gd name="connsiteY1" fmla="*/ 0 h 4744990"/>
              <a:gd name="connsiteX2" fmla="*/ 12198818 w 12198818"/>
              <a:gd name="connsiteY2" fmla="*/ 24713 h 4744990"/>
              <a:gd name="connsiteX3" fmla="*/ 12171015 w 12198818"/>
              <a:gd name="connsiteY3" fmla="*/ 3787344 h 4744990"/>
              <a:gd name="connsiteX4" fmla="*/ 11111424 w 12198818"/>
              <a:gd name="connsiteY4" fmla="*/ 4399000 h 4744990"/>
              <a:gd name="connsiteX5" fmla="*/ 7686542 w 12198818"/>
              <a:gd name="connsiteY5" fmla="*/ 4744990 h 4744990"/>
              <a:gd name="connsiteX6" fmla="*/ 3729 w 12198818"/>
              <a:gd name="connsiteY6" fmla="*/ 3725561 h 4744990"/>
              <a:gd name="connsiteX0" fmla="*/ 3729 w 12188307"/>
              <a:gd name="connsiteY0" fmla="*/ 3725561 h 4744990"/>
              <a:gd name="connsiteX1" fmla="*/ 640 w 12188307"/>
              <a:gd name="connsiteY1" fmla="*/ 0 h 4744990"/>
              <a:gd name="connsiteX2" fmla="*/ 12188307 w 12188307"/>
              <a:gd name="connsiteY2" fmla="*/ 3693 h 4744990"/>
              <a:gd name="connsiteX3" fmla="*/ 12171015 w 12188307"/>
              <a:gd name="connsiteY3" fmla="*/ 3787344 h 4744990"/>
              <a:gd name="connsiteX4" fmla="*/ 11111424 w 12188307"/>
              <a:gd name="connsiteY4" fmla="*/ 4399000 h 4744990"/>
              <a:gd name="connsiteX5" fmla="*/ 7686542 w 12188307"/>
              <a:gd name="connsiteY5" fmla="*/ 4744990 h 4744990"/>
              <a:gd name="connsiteX6" fmla="*/ 3729 w 12188307"/>
              <a:gd name="connsiteY6" fmla="*/ 3725561 h 474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307" h="4744990">
                <a:moveTo>
                  <a:pt x="3729" y="3725561"/>
                </a:moveTo>
                <a:cubicBezTo>
                  <a:pt x="6818" y="2582562"/>
                  <a:pt x="-2449" y="1142999"/>
                  <a:pt x="640" y="0"/>
                </a:cubicBezTo>
                <a:lnTo>
                  <a:pt x="12188307" y="3693"/>
                </a:lnTo>
                <a:cubicBezTo>
                  <a:pt x="12183158" y="1138455"/>
                  <a:pt x="12176164" y="2652582"/>
                  <a:pt x="12171015" y="3787344"/>
                </a:cubicBezTo>
                <a:lnTo>
                  <a:pt x="11111424" y="4399000"/>
                </a:lnTo>
                <a:lnTo>
                  <a:pt x="7686542" y="4744990"/>
                </a:lnTo>
                <a:lnTo>
                  <a:pt x="3729" y="3725561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D39EDD2-99A2-D24E-80F2-410AF2ABB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2072" r="780"/>
          <a:stretch/>
        </p:blipFill>
        <p:spPr>
          <a:xfrm>
            <a:off x="0" y="3571102"/>
            <a:ext cx="12183373" cy="3286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6111" y="679572"/>
            <a:ext cx="9404723" cy="14005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20809AE0-3225-F743-B276-1821678243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D29C8147-3132-C34F-9B7A-09ACAE5DE2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5643" y="5625203"/>
            <a:ext cx="1895390" cy="828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4C5313-4C3E-FD49-9185-B60DCA43ACF4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35155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584080ED-7FA6-C446-8A05-5D1E00D21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82727" y="452718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954A171-EDDF-714B-800F-8977A29C45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96" y="5605464"/>
            <a:ext cx="1895390" cy="828671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F43E382E-2057-8B47-B9D9-B0BAF9AEDC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6BFCF5-B236-A346-8532-7CD8110D9DD0}"/>
              </a:ext>
            </a:extLst>
          </p:cNvPr>
          <p:cNvSpPr txBox="1"/>
          <p:nvPr userDrawn="1"/>
        </p:nvSpPr>
        <p:spPr>
          <a:xfrm>
            <a:off x="9121102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999808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E5BC2B41-5CB4-9E4C-B2DA-2A49129213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82727" y="452718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48065AE-AFB5-3C4D-A6B7-6A7FEF47AE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576" y="5671751"/>
            <a:ext cx="1895390" cy="828671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7B99404D-DCFF-CB4B-933F-03686C12FD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694D4A-3F82-1548-8563-93D2224039AB}"/>
              </a:ext>
            </a:extLst>
          </p:cNvPr>
          <p:cNvSpPr txBox="1"/>
          <p:nvPr userDrawn="1"/>
        </p:nvSpPr>
        <p:spPr>
          <a:xfrm>
            <a:off x="9121102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5090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2D072E48-2761-1543-A41E-0AEAC2C02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64"/>
          <a:stretch/>
        </p:blipFill>
        <p:spPr>
          <a:xfrm>
            <a:off x="0" y="0"/>
            <a:ext cx="12202510" cy="6858000"/>
          </a:xfrm>
          <a:prstGeom prst="rect">
            <a:avLst/>
          </a:prstGeo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F8596CEF-434F-784A-B0CC-7830659740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202510" cy="5023659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0 w 12192000"/>
              <a:gd name="connsiteY0" fmla="*/ 3428998 h 6857996"/>
              <a:gd name="connsiteX1" fmla="*/ 9268 w 12192000"/>
              <a:gd name="connsiteY1" fmla="*/ 0 h 6857996"/>
              <a:gd name="connsiteX2" fmla="*/ 10477500 w 12192000"/>
              <a:gd name="connsiteY2" fmla="*/ 0 h 6857996"/>
              <a:gd name="connsiteX3" fmla="*/ 12192000 w 12192000"/>
              <a:gd name="connsiteY3" fmla="*/ 3428998 h 6857996"/>
              <a:gd name="connsiteX4" fmla="*/ 10477500 w 12192000"/>
              <a:gd name="connsiteY4" fmla="*/ 6857996 h 6857996"/>
              <a:gd name="connsiteX5" fmla="*/ 1714500 w 12192000"/>
              <a:gd name="connsiteY5" fmla="*/ 6857996 h 6857996"/>
              <a:gd name="connsiteX6" fmla="*/ 0 w 12192000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428998 h 6857996"/>
              <a:gd name="connsiteX4" fmla="*/ 10477500 w 12207446"/>
              <a:gd name="connsiteY4" fmla="*/ 6857996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0477500 w 12207446"/>
              <a:gd name="connsiteY4" fmla="*/ 6857996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0489857 w 12207446"/>
              <a:gd name="connsiteY4" fmla="*/ 4670850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1058268 w 12207446"/>
              <a:gd name="connsiteY4" fmla="*/ 4324861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58268 w 12207446"/>
              <a:gd name="connsiteY4" fmla="*/ 4324861 h 4732634"/>
              <a:gd name="connsiteX5" fmla="*/ 7608673 w 12207446"/>
              <a:gd name="connsiteY5" fmla="*/ 4732634 h 4732634"/>
              <a:gd name="connsiteX6" fmla="*/ 0 w 12207446"/>
              <a:gd name="connsiteY6" fmla="*/ 3428998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58268 w 12207446"/>
              <a:gd name="connsiteY4" fmla="*/ 4324861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70625 w 12207446"/>
              <a:gd name="connsiteY4" fmla="*/ 4349574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992125"/>
              <a:gd name="connsiteX1" fmla="*/ 9268 w 12207446"/>
              <a:gd name="connsiteY1" fmla="*/ 0 h 4992125"/>
              <a:gd name="connsiteX2" fmla="*/ 12207446 w 12207446"/>
              <a:gd name="connsiteY2" fmla="*/ 24713 h 4992125"/>
              <a:gd name="connsiteX3" fmla="*/ 12192000 w 12207446"/>
              <a:gd name="connsiteY3" fmla="*/ 3688490 h 4992125"/>
              <a:gd name="connsiteX4" fmla="*/ 9834949 w 12207446"/>
              <a:gd name="connsiteY4" fmla="*/ 4992125 h 4992125"/>
              <a:gd name="connsiteX5" fmla="*/ 7608673 w 12207446"/>
              <a:gd name="connsiteY5" fmla="*/ 4732634 h 4992125"/>
              <a:gd name="connsiteX6" fmla="*/ 0 w 12207446"/>
              <a:gd name="connsiteY6" fmla="*/ 3676134 h 4992125"/>
              <a:gd name="connsiteX0" fmla="*/ 0 w 12217969"/>
              <a:gd name="connsiteY0" fmla="*/ 3676134 h 4992125"/>
              <a:gd name="connsiteX1" fmla="*/ 9268 w 12217969"/>
              <a:gd name="connsiteY1" fmla="*/ 0 h 4992125"/>
              <a:gd name="connsiteX2" fmla="*/ 12217969 w 12217969"/>
              <a:gd name="connsiteY2" fmla="*/ 14203 h 4992125"/>
              <a:gd name="connsiteX3" fmla="*/ 12192000 w 12217969"/>
              <a:gd name="connsiteY3" fmla="*/ 3688490 h 4992125"/>
              <a:gd name="connsiteX4" fmla="*/ 9834949 w 12217969"/>
              <a:gd name="connsiteY4" fmla="*/ 4992125 h 4992125"/>
              <a:gd name="connsiteX5" fmla="*/ 7608673 w 12217969"/>
              <a:gd name="connsiteY5" fmla="*/ 4732634 h 4992125"/>
              <a:gd name="connsiteX6" fmla="*/ 0 w 12217969"/>
              <a:gd name="connsiteY6" fmla="*/ 3676134 h 4992125"/>
              <a:gd name="connsiteX0" fmla="*/ 0 w 12217969"/>
              <a:gd name="connsiteY0" fmla="*/ 3676134 h 5023656"/>
              <a:gd name="connsiteX1" fmla="*/ 9268 w 12217969"/>
              <a:gd name="connsiteY1" fmla="*/ 0 h 5023656"/>
              <a:gd name="connsiteX2" fmla="*/ 12217969 w 12217969"/>
              <a:gd name="connsiteY2" fmla="*/ 14203 h 5023656"/>
              <a:gd name="connsiteX3" fmla="*/ 12192000 w 12217969"/>
              <a:gd name="connsiteY3" fmla="*/ 3688490 h 5023656"/>
              <a:gd name="connsiteX4" fmla="*/ 9908614 w 12217969"/>
              <a:gd name="connsiteY4" fmla="*/ 5023656 h 5023656"/>
              <a:gd name="connsiteX5" fmla="*/ 7608673 w 12217969"/>
              <a:gd name="connsiteY5" fmla="*/ 4732634 h 5023656"/>
              <a:gd name="connsiteX6" fmla="*/ 0 w 12217969"/>
              <a:gd name="connsiteY6" fmla="*/ 3676134 h 5023656"/>
              <a:gd name="connsiteX0" fmla="*/ 0 w 12217969"/>
              <a:gd name="connsiteY0" fmla="*/ 3676134 h 5023656"/>
              <a:gd name="connsiteX1" fmla="*/ 9268 w 12217969"/>
              <a:gd name="connsiteY1" fmla="*/ 0 h 5023656"/>
              <a:gd name="connsiteX2" fmla="*/ 12217969 w 12217969"/>
              <a:gd name="connsiteY2" fmla="*/ 14203 h 5023656"/>
              <a:gd name="connsiteX3" fmla="*/ 12181476 w 12217969"/>
              <a:gd name="connsiteY3" fmla="*/ 3741041 h 5023656"/>
              <a:gd name="connsiteX4" fmla="*/ 9908614 w 12217969"/>
              <a:gd name="connsiteY4" fmla="*/ 5023656 h 5023656"/>
              <a:gd name="connsiteX5" fmla="*/ 7608673 w 12217969"/>
              <a:gd name="connsiteY5" fmla="*/ 4732634 h 5023656"/>
              <a:gd name="connsiteX6" fmla="*/ 0 w 12217969"/>
              <a:gd name="connsiteY6" fmla="*/ 3676134 h 5023656"/>
              <a:gd name="connsiteX0" fmla="*/ 0 w 12217969"/>
              <a:gd name="connsiteY0" fmla="*/ 3676134 h 5023656"/>
              <a:gd name="connsiteX1" fmla="*/ 9268 w 12217969"/>
              <a:gd name="connsiteY1" fmla="*/ 0 h 5023656"/>
              <a:gd name="connsiteX2" fmla="*/ 12217969 w 12217969"/>
              <a:gd name="connsiteY2" fmla="*/ 14203 h 5023656"/>
              <a:gd name="connsiteX3" fmla="*/ 12213047 w 12217969"/>
              <a:gd name="connsiteY3" fmla="*/ 3720021 h 5023656"/>
              <a:gd name="connsiteX4" fmla="*/ 9908614 w 12217969"/>
              <a:gd name="connsiteY4" fmla="*/ 5023656 h 5023656"/>
              <a:gd name="connsiteX5" fmla="*/ 7608673 w 12217969"/>
              <a:gd name="connsiteY5" fmla="*/ 4732634 h 5023656"/>
              <a:gd name="connsiteX6" fmla="*/ 0 w 12217969"/>
              <a:gd name="connsiteY6" fmla="*/ 3676134 h 502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969" h="5023656">
                <a:moveTo>
                  <a:pt x="0" y="3676134"/>
                </a:moveTo>
                <a:cubicBezTo>
                  <a:pt x="3089" y="2533135"/>
                  <a:pt x="6179" y="1142999"/>
                  <a:pt x="9268" y="0"/>
                </a:cubicBezTo>
                <a:lnTo>
                  <a:pt x="12217969" y="14203"/>
                </a:lnTo>
                <a:cubicBezTo>
                  <a:pt x="12212820" y="1148965"/>
                  <a:pt x="12218196" y="2585259"/>
                  <a:pt x="12213047" y="3720021"/>
                </a:cubicBezTo>
                <a:lnTo>
                  <a:pt x="9908614" y="5023656"/>
                </a:lnTo>
                <a:lnTo>
                  <a:pt x="7608673" y="4732634"/>
                </a:lnTo>
                <a:lnTo>
                  <a:pt x="0" y="367613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307" y="3214051"/>
            <a:ext cx="3281121" cy="2110380"/>
          </a:xfrm>
        </p:spPr>
        <p:txBody>
          <a:bodyPr anchor="b"/>
          <a:lstStyle>
            <a:lvl1pPr>
              <a:lnSpc>
                <a:spcPts val="3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967" y="5359733"/>
            <a:ext cx="3886602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CBB8DD61-7653-FA46-92FB-3F1077D67A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5643" y="5625203"/>
            <a:ext cx="1895390" cy="828672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6A3A138D-43D1-0444-A50A-F79764688F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2E1692-C295-DD4D-AB06-0B29D5E33B26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61582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76277F17-9AE1-E74A-8C0B-F3F4F802B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244FB368-D9C0-5541-A55D-FBE5B9FD4D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3775" y="4932392"/>
            <a:ext cx="1895390" cy="828671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15D97E06-CD80-6948-84E8-A6899B9AD1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96F51D-3C7A-D043-B160-F1A913BC99AA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961088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76FD530D-A7B8-2349-A9BE-7B063A29E0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4862F26E-F06C-4C47-A529-8767C81AA1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7259" y="5729294"/>
            <a:ext cx="1895390" cy="828671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879AFDAE-42B4-6544-A988-BCB2474964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72BC1D-1A5C-4D48-BBEE-A1EFE67129A1}"/>
              </a:ext>
            </a:extLst>
          </p:cNvPr>
          <p:cNvSpPr txBox="1"/>
          <p:nvPr userDrawn="1"/>
        </p:nvSpPr>
        <p:spPr>
          <a:xfrm>
            <a:off x="9121102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45393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3867D0-0F67-2C4D-BC1C-40DAB3FAC2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pic>
        <p:nvPicPr>
          <p:cNvPr id="17" name="Picture 16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234D2FDE-654C-414E-9767-3DF7C564FE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97" y="5522982"/>
            <a:ext cx="1895390" cy="828671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3518E2D8-A1EB-5948-A886-B437A112DD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276F38-7C30-BD43-AFB5-44A730CC16E2}"/>
              </a:ext>
            </a:extLst>
          </p:cNvPr>
          <p:cNvSpPr txBox="1"/>
          <p:nvPr userDrawn="1"/>
        </p:nvSpPr>
        <p:spPr>
          <a:xfrm>
            <a:off x="9121102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47296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5D669F1-7A62-C043-B47C-272DBAC952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7845" y="452718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F250AABC-33B4-7844-B776-4DD799BC72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438" y="5537205"/>
            <a:ext cx="1895390" cy="828671"/>
          </a:xfrm>
          <a:prstGeom prst="rect">
            <a:avLst/>
          </a:prstGeom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126CF6E2-2F30-8140-93AC-9A4DF8D2B7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07E0B49-4263-294B-9087-17FCB724A291}"/>
              </a:ext>
            </a:extLst>
          </p:cNvPr>
          <p:cNvSpPr txBox="1"/>
          <p:nvPr userDrawn="1"/>
        </p:nvSpPr>
        <p:spPr>
          <a:xfrm>
            <a:off x="9121102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45056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01FD4AED-6B17-4A47-BBE2-01A1CF8B4D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6" name="Picture 25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6F06BBA0-A229-8D4B-A659-A8042152F8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3775" y="4989134"/>
            <a:ext cx="1895390" cy="828671"/>
          </a:xfrm>
          <a:prstGeom prst="rect">
            <a:avLst/>
          </a:prstGeom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8DE8A29F-A945-894D-A331-E73A92A615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615E5CA-8068-FF45-AB7E-602A6795C5A7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47150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D9CD507-433B-A54A-AE2E-0560015D6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6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4955" y="615504"/>
            <a:ext cx="8825658" cy="211038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2791536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4238" y="404125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A9822D59-0123-814C-BEDE-B64B517FBC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92BBB0E7-7725-AB49-84B4-658F51F5BD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5643" y="5625203"/>
            <a:ext cx="1895390" cy="828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FC3C6A-7FF0-E246-BA36-FE06DF93F156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866936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24C637A-48CC-3F47-950C-75D1A7AF20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28" y="2"/>
            <a:ext cx="12209329" cy="4744990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0 w 12192000"/>
              <a:gd name="connsiteY0" fmla="*/ 3428998 h 6857996"/>
              <a:gd name="connsiteX1" fmla="*/ 9268 w 12192000"/>
              <a:gd name="connsiteY1" fmla="*/ 0 h 6857996"/>
              <a:gd name="connsiteX2" fmla="*/ 10477500 w 12192000"/>
              <a:gd name="connsiteY2" fmla="*/ 0 h 6857996"/>
              <a:gd name="connsiteX3" fmla="*/ 12192000 w 12192000"/>
              <a:gd name="connsiteY3" fmla="*/ 3428998 h 6857996"/>
              <a:gd name="connsiteX4" fmla="*/ 10477500 w 12192000"/>
              <a:gd name="connsiteY4" fmla="*/ 6857996 h 6857996"/>
              <a:gd name="connsiteX5" fmla="*/ 1714500 w 12192000"/>
              <a:gd name="connsiteY5" fmla="*/ 6857996 h 6857996"/>
              <a:gd name="connsiteX6" fmla="*/ 0 w 12192000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428998 h 6857996"/>
              <a:gd name="connsiteX4" fmla="*/ 10477500 w 12207446"/>
              <a:gd name="connsiteY4" fmla="*/ 6857996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0477500 w 12207446"/>
              <a:gd name="connsiteY4" fmla="*/ 6857996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0489857 w 12207446"/>
              <a:gd name="connsiteY4" fmla="*/ 4670850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1058268 w 12207446"/>
              <a:gd name="connsiteY4" fmla="*/ 4324861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58268 w 12207446"/>
              <a:gd name="connsiteY4" fmla="*/ 4324861 h 4732634"/>
              <a:gd name="connsiteX5" fmla="*/ 7608673 w 12207446"/>
              <a:gd name="connsiteY5" fmla="*/ 4732634 h 4732634"/>
              <a:gd name="connsiteX6" fmla="*/ 0 w 12207446"/>
              <a:gd name="connsiteY6" fmla="*/ 3428998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58268 w 12207446"/>
              <a:gd name="connsiteY4" fmla="*/ 4324861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70625 w 12207446"/>
              <a:gd name="connsiteY4" fmla="*/ 4349574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992125"/>
              <a:gd name="connsiteX1" fmla="*/ 9268 w 12207446"/>
              <a:gd name="connsiteY1" fmla="*/ 0 h 4992125"/>
              <a:gd name="connsiteX2" fmla="*/ 12207446 w 12207446"/>
              <a:gd name="connsiteY2" fmla="*/ 24713 h 4992125"/>
              <a:gd name="connsiteX3" fmla="*/ 12192000 w 12207446"/>
              <a:gd name="connsiteY3" fmla="*/ 3688490 h 4992125"/>
              <a:gd name="connsiteX4" fmla="*/ 9834949 w 12207446"/>
              <a:gd name="connsiteY4" fmla="*/ 4992125 h 4992125"/>
              <a:gd name="connsiteX5" fmla="*/ 7608673 w 12207446"/>
              <a:gd name="connsiteY5" fmla="*/ 4732634 h 4992125"/>
              <a:gd name="connsiteX6" fmla="*/ 0 w 12207446"/>
              <a:gd name="connsiteY6" fmla="*/ 3676134 h 4992125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120052 w 12207446"/>
              <a:gd name="connsiteY4" fmla="*/ 4399000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79643 w 12207446"/>
              <a:gd name="connsiteY3" fmla="*/ 3787344 h 4732634"/>
              <a:gd name="connsiteX4" fmla="*/ 11120052 w 12207446"/>
              <a:gd name="connsiteY4" fmla="*/ 4399000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44990"/>
              <a:gd name="connsiteX1" fmla="*/ 9268 w 12207446"/>
              <a:gd name="connsiteY1" fmla="*/ 0 h 4744990"/>
              <a:gd name="connsiteX2" fmla="*/ 12207446 w 12207446"/>
              <a:gd name="connsiteY2" fmla="*/ 24713 h 4744990"/>
              <a:gd name="connsiteX3" fmla="*/ 12179643 w 12207446"/>
              <a:gd name="connsiteY3" fmla="*/ 3787344 h 4744990"/>
              <a:gd name="connsiteX4" fmla="*/ 11120052 w 12207446"/>
              <a:gd name="connsiteY4" fmla="*/ 4399000 h 4744990"/>
              <a:gd name="connsiteX5" fmla="*/ 7695170 w 12207446"/>
              <a:gd name="connsiteY5" fmla="*/ 4744990 h 4744990"/>
              <a:gd name="connsiteX6" fmla="*/ 0 w 12207446"/>
              <a:gd name="connsiteY6" fmla="*/ 3676134 h 4744990"/>
              <a:gd name="connsiteX0" fmla="*/ 3729 w 12198818"/>
              <a:gd name="connsiteY0" fmla="*/ 3725561 h 4744990"/>
              <a:gd name="connsiteX1" fmla="*/ 640 w 12198818"/>
              <a:gd name="connsiteY1" fmla="*/ 0 h 4744990"/>
              <a:gd name="connsiteX2" fmla="*/ 12198818 w 12198818"/>
              <a:gd name="connsiteY2" fmla="*/ 24713 h 4744990"/>
              <a:gd name="connsiteX3" fmla="*/ 12171015 w 12198818"/>
              <a:gd name="connsiteY3" fmla="*/ 3787344 h 4744990"/>
              <a:gd name="connsiteX4" fmla="*/ 11111424 w 12198818"/>
              <a:gd name="connsiteY4" fmla="*/ 4399000 h 4744990"/>
              <a:gd name="connsiteX5" fmla="*/ 7686542 w 12198818"/>
              <a:gd name="connsiteY5" fmla="*/ 4744990 h 4744990"/>
              <a:gd name="connsiteX6" fmla="*/ 3729 w 12198818"/>
              <a:gd name="connsiteY6" fmla="*/ 3725561 h 4744990"/>
              <a:gd name="connsiteX0" fmla="*/ 3729 w 12209329"/>
              <a:gd name="connsiteY0" fmla="*/ 3725561 h 4744990"/>
              <a:gd name="connsiteX1" fmla="*/ 640 w 12209329"/>
              <a:gd name="connsiteY1" fmla="*/ 0 h 4744990"/>
              <a:gd name="connsiteX2" fmla="*/ 12209329 w 12209329"/>
              <a:gd name="connsiteY2" fmla="*/ 3692 h 4744990"/>
              <a:gd name="connsiteX3" fmla="*/ 12171015 w 12209329"/>
              <a:gd name="connsiteY3" fmla="*/ 3787344 h 4744990"/>
              <a:gd name="connsiteX4" fmla="*/ 11111424 w 12209329"/>
              <a:gd name="connsiteY4" fmla="*/ 4399000 h 4744990"/>
              <a:gd name="connsiteX5" fmla="*/ 7686542 w 12209329"/>
              <a:gd name="connsiteY5" fmla="*/ 4744990 h 4744990"/>
              <a:gd name="connsiteX6" fmla="*/ 3729 w 12209329"/>
              <a:gd name="connsiteY6" fmla="*/ 3725561 h 474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9329" h="4744990">
                <a:moveTo>
                  <a:pt x="3729" y="3725561"/>
                </a:moveTo>
                <a:cubicBezTo>
                  <a:pt x="6818" y="2582562"/>
                  <a:pt x="-2449" y="1142999"/>
                  <a:pt x="640" y="0"/>
                </a:cubicBezTo>
                <a:lnTo>
                  <a:pt x="12209329" y="3692"/>
                </a:lnTo>
                <a:cubicBezTo>
                  <a:pt x="12204180" y="1138454"/>
                  <a:pt x="12176164" y="2652582"/>
                  <a:pt x="12171015" y="3787344"/>
                </a:cubicBezTo>
                <a:lnTo>
                  <a:pt x="11111424" y="4399000"/>
                </a:lnTo>
                <a:lnTo>
                  <a:pt x="7686542" y="4744990"/>
                </a:lnTo>
                <a:lnTo>
                  <a:pt x="3729" y="3725561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D9CD507-433B-A54A-AE2E-0560015D6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266" r="709"/>
          <a:stretch/>
        </p:blipFill>
        <p:spPr>
          <a:xfrm>
            <a:off x="-1" y="3652956"/>
            <a:ext cx="12183373" cy="32050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002409CA-645A-5E46-98E7-38B05E3B2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BE22C74-1D08-A648-982F-728E8360F0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9153" y="2958798"/>
            <a:ext cx="3281121" cy="2110380"/>
          </a:xfrm>
        </p:spPr>
        <p:txBody>
          <a:bodyPr anchor="b"/>
          <a:lstStyle>
            <a:lvl1pPr>
              <a:lnSpc>
                <a:spcPts val="3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6D98FF6-0A03-C04D-8947-5754B7580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153" y="5436074"/>
            <a:ext cx="3886602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1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3C283151-2478-0449-B48C-933668D042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5643" y="5625203"/>
            <a:ext cx="1895390" cy="8286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384C2E-E0FB-D141-8A53-B9A0117CADD7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888185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2136119-403E-7847-BA55-A75C1F504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662" y="743051"/>
            <a:ext cx="8662172" cy="108574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361" y="2052918"/>
            <a:ext cx="7924491" cy="4195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53C56EE-579A-DD4E-9F95-72E44DD646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2230" y="5581286"/>
            <a:ext cx="2038480" cy="891231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D7E1D654-67BD-724F-B7CB-AFDAFE0B60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46E4DF-FF50-E94F-9C13-F3B830F7E12B}"/>
              </a:ext>
            </a:extLst>
          </p:cNvPr>
          <p:cNvSpPr txBox="1"/>
          <p:nvPr userDrawn="1"/>
        </p:nvSpPr>
        <p:spPr>
          <a:xfrm>
            <a:off x="1044776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13931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232CD3A-C011-7C4A-A5AE-37860369A4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481" y="743051"/>
            <a:ext cx="9445353" cy="108574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023" y="2052918"/>
            <a:ext cx="8455830" cy="4195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Picture 1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BED14BA-A57B-B141-BE13-5BB751F45B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278" y="5633213"/>
            <a:ext cx="2038480" cy="891231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7EA6657B-F19F-294C-B1A4-C677EDA132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75F32B-B82E-2F4C-9095-91E4393DCAA9}"/>
              </a:ext>
            </a:extLst>
          </p:cNvPr>
          <p:cNvSpPr txBox="1"/>
          <p:nvPr userDrawn="1"/>
        </p:nvSpPr>
        <p:spPr>
          <a:xfrm>
            <a:off x="9096477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68378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076ADD25-9DEA-344B-8B92-DFF6292525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481" y="743051"/>
            <a:ext cx="9445353" cy="108574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023" y="2052918"/>
            <a:ext cx="8455830" cy="4195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77B8813-3412-FA4C-A7F5-94589E3627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2230" y="4964583"/>
            <a:ext cx="2038480" cy="891231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249A56D3-B8F7-9440-8A73-139814684D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DAF80B-48D4-A848-9587-0590EDC476C0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0994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7D1A7764-98E1-BE4B-BDE2-1770309B49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662" y="743051"/>
            <a:ext cx="8662172" cy="108574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361" y="2052918"/>
            <a:ext cx="7924491" cy="4195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A8A0B08-6A59-A345-8C98-901C03D91E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7156" y="5687633"/>
            <a:ext cx="1895390" cy="828672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6F45C507-FC10-704A-9F7F-F50340CB7C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26A694-2A7F-6E43-993C-A0BE028B9961}"/>
              </a:ext>
            </a:extLst>
          </p:cNvPr>
          <p:cNvSpPr txBox="1"/>
          <p:nvPr userDrawn="1"/>
        </p:nvSpPr>
        <p:spPr>
          <a:xfrm>
            <a:off x="1154954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6F5BD333-BAA5-8944-BC81-576AEDFDCB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Picture 1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9A38B59-A18E-F143-9FD1-D6C9D2BEEF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369" y="5665938"/>
            <a:ext cx="2038480" cy="891231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43C0D333-9F8D-184A-A311-7E1B590FC3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B5071B-E99F-AA40-A17D-4579018D2CE6}"/>
              </a:ext>
            </a:extLst>
          </p:cNvPr>
          <p:cNvSpPr txBox="1"/>
          <p:nvPr userDrawn="1"/>
        </p:nvSpPr>
        <p:spPr>
          <a:xfrm>
            <a:off x="9096477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740782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58952A94-5D37-C34D-A770-079D07F70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14F41BD-0D19-8641-8A29-9E9C849DC6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28" y="5004753"/>
            <a:ext cx="2038480" cy="891231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6F4959E9-086A-D348-8E90-DD0FE7394D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7525A6-F6B4-AE40-9DB1-5CD62CB677D0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58553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04464D04-4974-DB4D-B61E-406874CCC1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28" y="-6816"/>
            <a:ext cx="12198818" cy="4751808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0 w 12192000"/>
              <a:gd name="connsiteY0" fmla="*/ 3428998 h 6857996"/>
              <a:gd name="connsiteX1" fmla="*/ 9268 w 12192000"/>
              <a:gd name="connsiteY1" fmla="*/ 0 h 6857996"/>
              <a:gd name="connsiteX2" fmla="*/ 10477500 w 12192000"/>
              <a:gd name="connsiteY2" fmla="*/ 0 h 6857996"/>
              <a:gd name="connsiteX3" fmla="*/ 12192000 w 12192000"/>
              <a:gd name="connsiteY3" fmla="*/ 3428998 h 6857996"/>
              <a:gd name="connsiteX4" fmla="*/ 10477500 w 12192000"/>
              <a:gd name="connsiteY4" fmla="*/ 6857996 h 6857996"/>
              <a:gd name="connsiteX5" fmla="*/ 1714500 w 12192000"/>
              <a:gd name="connsiteY5" fmla="*/ 6857996 h 6857996"/>
              <a:gd name="connsiteX6" fmla="*/ 0 w 12192000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428998 h 6857996"/>
              <a:gd name="connsiteX4" fmla="*/ 10477500 w 12207446"/>
              <a:gd name="connsiteY4" fmla="*/ 6857996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0477500 w 12207446"/>
              <a:gd name="connsiteY4" fmla="*/ 6857996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0489857 w 12207446"/>
              <a:gd name="connsiteY4" fmla="*/ 4670850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1058268 w 12207446"/>
              <a:gd name="connsiteY4" fmla="*/ 4324861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58268 w 12207446"/>
              <a:gd name="connsiteY4" fmla="*/ 4324861 h 4732634"/>
              <a:gd name="connsiteX5" fmla="*/ 7608673 w 12207446"/>
              <a:gd name="connsiteY5" fmla="*/ 4732634 h 4732634"/>
              <a:gd name="connsiteX6" fmla="*/ 0 w 12207446"/>
              <a:gd name="connsiteY6" fmla="*/ 3428998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58268 w 12207446"/>
              <a:gd name="connsiteY4" fmla="*/ 4324861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70625 w 12207446"/>
              <a:gd name="connsiteY4" fmla="*/ 4349574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992125"/>
              <a:gd name="connsiteX1" fmla="*/ 9268 w 12207446"/>
              <a:gd name="connsiteY1" fmla="*/ 0 h 4992125"/>
              <a:gd name="connsiteX2" fmla="*/ 12207446 w 12207446"/>
              <a:gd name="connsiteY2" fmla="*/ 24713 h 4992125"/>
              <a:gd name="connsiteX3" fmla="*/ 12192000 w 12207446"/>
              <a:gd name="connsiteY3" fmla="*/ 3688490 h 4992125"/>
              <a:gd name="connsiteX4" fmla="*/ 9834949 w 12207446"/>
              <a:gd name="connsiteY4" fmla="*/ 4992125 h 4992125"/>
              <a:gd name="connsiteX5" fmla="*/ 7608673 w 12207446"/>
              <a:gd name="connsiteY5" fmla="*/ 4732634 h 4992125"/>
              <a:gd name="connsiteX6" fmla="*/ 0 w 12207446"/>
              <a:gd name="connsiteY6" fmla="*/ 3676134 h 4992125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120052 w 12207446"/>
              <a:gd name="connsiteY4" fmla="*/ 4399000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79643 w 12207446"/>
              <a:gd name="connsiteY3" fmla="*/ 3787344 h 4732634"/>
              <a:gd name="connsiteX4" fmla="*/ 11120052 w 12207446"/>
              <a:gd name="connsiteY4" fmla="*/ 4399000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44990"/>
              <a:gd name="connsiteX1" fmla="*/ 9268 w 12207446"/>
              <a:gd name="connsiteY1" fmla="*/ 0 h 4744990"/>
              <a:gd name="connsiteX2" fmla="*/ 12207446 w 12207446"/>
              <a:gd name="connsiteY2" fmla="*/ 24713 h 4744990"/>
              <a:gd name="connsiteX3" fmla="*/ 12179643 w 12207446"/>
              <a:gd name="connsiteY3" fmla="*/ 3787344 h 4744990"/>
              <a:gd name="connsiteX4" fmla="*/ 11120052 w 12207446"/>
              <a:gd name="connsiteY4" fmla="*/ 4399000 h 4744990"/>
              <a:gd name="connsiteX5" fmla="*/ 7695170 w 12207446"/>
              <a:gd name="connsiteY5" fmla="*/ 4744990 h 4744990"/>
              <a:gd name="connsiteX6" fmla="*/ 0 w 12207446"/>
              <a:gd name="connsiteY6" fmla="*/ 3676134 h 4744990"/>
              <a:gd name="connsiteX0" fmla="*/ 3729 w 12198818"/>
              <a:gd name="connsiteY0" fmla="*/ 3725561 h 4744990"/>
              <a:gd name="connsiteX1" fmla="*/ 640 w 12198818"/>
              <a:gd name="connsiteY1" fmla="*/ 0 h 4744990"/>
              <a:gd name="connsiteX2" fmla="*/ 12198818 w 12198818"/>
              <a:gd name="connsiteY2" fmla="*/ 24713 h 4744990"/>
              <a:gd name="connsiteX3" fmla="*/ 12171015 w 12198818"/>
              <a:gd name="connsiteY3" fmla="*/ 3787344 h 4744990"/>
              <a:gd name="connsiteX4" fmla="*/ 11111424 w 12198818"/>
              <a:gd name="connsiteY4" fmla="*/ 4399000 h 4744990"/>
              <a:gd name="connsiteX5" fmla="*/ 7686542 w 12198818"/>
              <a:gd name="connsiteY5" fmla="*/ 4744990 h 4744990"/>
              <a:gd name="connsiteX6" fmla="*/ 3729 w 12198818"/>
              <a:gd name="connsiteY6" fmla="*/ 3725561 h 4744990"/>
              <a:gd name="connsiteX0" fmla="*/ 3729 w 12198818"/>
              <a:gd name="connsiteY0" fmla="*/ 3732379 h 4751808"/>
              <a:gd name="connsiteX1" fmla="*/ 640 w 12198818"/>
              <a:gd name="connsiteY1" fmla="*/ 6818 h 4751808"/>
              <a:gd name="connsiteX2" fmla="*/ 12198818 w 12198818"/>
              <a:gd name="connsiteY2" fmla="*/ 0 h 4751808"/>
              <a:gd name="connsiteX3" fmla="*/ 12171015 w 12198818"/>
              <a:gd name="connsiteY3" fmla="*/ 3794162 h 4751808"/>
              <a:gd name="connsiteX4" fmla="*/ 11111424 w 12198818"/>
              <a:gd name="connsiteY4" fmla="*/ 4405818 h 4751808"/>
              <a:gd name="connsiteX5" fmla="*/ 7686542 w 12198818"/>
              <a:gd name="connsiteY5" fmla="*/ 4751808 h 4751808"/>
              <a:gd name="connsiteX6" fmla="*/ 3729 w 12198818"/>
              <a:gd name="connsiteY6" fmla="*/ 3732379 h 475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818" h="4751808">
                <a:moveTo>
                  <a:pt x="3729" y="3732379"/>
                </a:moveTo>
                <a:cubicBezTo>
                  <a:pt x="6818" y="2589380"/>
                  <a:pt x="-2449" y="1149817"/>
                  <a:pt x="640" y="6818"/>
                </a:cubicBezTo>
                <a:lnTo>
                  <a:pt x="12198818" y="0"/>
                </a:lnTo>
                <a:cubicBezTo>
                  <a:pt x="12193669" y="1134762"/>
                  <a:pt x="12176164" y="2659400"/>
                  <a:pt x="12171015" y="3794162"/>
                </a:cubicBezTo>
                <a:lnTo>
                  <a:pt x="11111424" y="4405818"/>
                </a:lnTo>
                <a:lnTo>
                  <a:pt x="7686542" y="4751808"/>
                </a:lnTo>
                <a:lnTo>
                  <a:pt x="3729" y="3732379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647F26D-3AEE-FC49-BB0A-81DC9F3075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266" r="709"/>
          <a:stretch/>
        </p:blipFill>
        <p:spPr>
          <a:xfrm>
            <a:off x="-1" y="3652956"/>
            <a:ext cx="12183373" cy="3205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68BA3A68-061A-BA4F-900F-28924C8D8C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645AF3AA-94A1-6F45-9DBE-29944A4147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5643" y="5625203"/>
            <a:ext cx="1895390" cy="8286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1FFBD9-7A18-054D-AEB0-1F6C8399524E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40173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7CE995ED-85C1-FD4A-95FA-5DC47D4150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Picture 1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4309780-2F25-5046-ABF3-B8AEAD278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4749" y="5574184"/>
            <a:ext cx="2038480" cy="891231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9AB05793-8035-894A-975B-2D33B1473B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28675D-0BD9-654E-9166-324B5CCF6AC1}"/>
              </a:ext>
            </a:extLst>
          </p:cNvPr>
          <p:cNvSpPr txBox="1"/>
          <p:nvPr userDrawn="1"/>
        </p:nvSpPr>
        <p:spPr>
          <a:xfrm>
            <a:off x="9096477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844358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79BCE5-A15E-854B-A265-FD1C6D5AB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Picture 1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1B6F88E-2FEA-6241-8187-D3CA4561B6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053" y="5567492"/>
            <a:ext cx="2038480" cy="891231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F67AF035-6821-1647-AE84-C1899F935B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F45D21-675A-0A4A-826E-B2F1122CDD58}"/>
              </a:ext>
            </a:extLst>
          </p:cNvPr>
          <p:cNvSpPr txBox="1"/>
          <p:nvPr userDrawn="1"/>
        </p:nvSpPr>
        <p:spPr>
          <a:xfrm>
            <a:off x="9096477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618950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BA0DCD87-D098-D64F-8FD1-0E561FA25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Picture 1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9AD11A8-252F-814C-B4D8-86CDE204D1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2230" y="4969806"/>
            <a:ext cx="2038480" cy="891231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D3158422-0D6F-E947-9C7A-F8EE2B110E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CD841E-C62E-C443-974E-B4A3EBC0193B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3333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A0CB2EBA-E10C-AC4B-96D4-6D6588037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52BBD5FC-5BCD-B54E-ACAB-98F154997C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97" y="5574184"/>
            <a:ext cx="2038480" cy="891231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6A77AF19-891F-4844-B283-2A12ABB030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656ECF-BC3D-EA46-A700-931E03C11660}"/>
              </a:ext>
            </a:extLst>
          </p:cNvPr>
          <p:cNvSpPr txBox="1"/>
          <p:nvPr userDrawn="1"/>
        </p:nvSpPr>
        <p:spPr>
          <a:xfrm>
            <a:off x="9096477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10563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406C030-18B8-824A-9BEC-C7C01A240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6F6C1E5-9789-E942-BA95-F7958BE54D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97" y="5648932"/>
            <a:ext cx="2038480" cy="891231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C1B327C1-BB2F-3D46-B2A3-F5DA55A751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836FA3-DA94-DA41-9480-82ABEC71C907}"/>
              </a:ext>
            </a:extLst>
          </p:cNvPr>
          <p:cNvSpPr txBox="1"/>
          <p:nvPr userDrawn="1"/>
        </p:nvSpPr>
        <p:spPr>
          <a:xfrm>
            <a:off x="9096477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73774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BE0161-37B0-2643-97DA-F2A39BA768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F4AFE1C-FB03-0A46-8BC4-24E412045A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170" y="5665938"/>
            <a:ext cx="2038480" cy="891231"/>
          </a:xfrm>
          <a:prstGeom prst="rect">
            <a:avLst/>
          </a:prstGeom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9AEE8460-B848-4842-8235-A4149A64A4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F8024F9-5ACB-4343-8165-5BD541F0303E}"/>
              </a:ext>
            </a:extLst>
          </p:cNvPr>
          <p:cNvSpPr txBox="1"/>
          <p:nvPr userDrawn="1"/>
        </p:nvSpPr>
        <p:spPr>
          <a:xfrm>
            <a:off x="9096477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63135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3F22110E-5E4B-204C-BF28-7712A4935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7" name="Picture 2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5C9DFF62-C014-FE4F-9DD8-9065D82754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2230" y="4964583"/>
            <a:ext cx="2038480" cy="891231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EA9FC7D7-F461-7947-854F-9BF77E25F2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BFCF756-BF3A-F548-8797-E931F1F677A0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319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7D1A7764-98E1-BE4B-BDE2-1770309B49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481" y="743051"/>
            <a:ext cx="9445353" cy="108574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023" y="2052918"/>
            <a:ext cx="8455830" cy="4195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DC382D8-2CA5-794C-B361-6B0C88461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5481" y="5643845"/>
            <a:ext cx="1895390" cy="828672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631C980A-4BE7-B94B-B2C8-FFA021E0E0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2019" y="445177"/>
            <a:ext cx="758919" cy="767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B16DC5-B359-2643-B086-C414767964FA}"/>
              </a:ext>
            </a:extLst>
          </p:cNvPr>
          <p:cNvSpPr txBox="1"/>
          <p:nvPr userDrawn="1"/>
        </p:nvSpPr>
        <p:spPr>
          <a:xfrm>
            <a:off x="9048500" y="649627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423126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CE49C7C-9ED7-B743-9D2E-32042C2B7C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4955" y="615504"/>
            <a:ext cx="8825658" cy="211038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2791536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11CE1A2F-527A-6641-B4A8-D66A13B809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28180F2A-2A64-A349-9BBA-C5AB1F6379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5643" y="5625203"/>
            <a:ext cx="1895390" cy="828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6F3A0-23D4-7047-8C65-D5139212869E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264060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5B9C9402-D0D7-6444-A286-F025B3B23A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28" y="-6816"/>
            <a:ext cx="12198818" cy="4751808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0 w 12192000"/>
              <a:gd name="connsiteY0" fmla="*/ 3428998 h 6857996"/>
              <a:gd name="connsiteX1" fmla="*/ 9268 w 12192000"/>
              <a:gd name="connsiteY1" fmla="*/ 0 h 6857996"/>
              <a:gd name="connsiteX2" fmla="*/ 10477500 w 12192000"/>
              <a:gd name="connsiteY2" fmla="*/ 0 h 6857996"/>
              <a:gd name="connsiteX3" fmla="*/ 12192000 w 12192000"/>
              <a:gd name="connsiteY3" fmla="*/ 3428998 h 6857996"/>
              <a:gd name="connsiteX4" fmla="*/ 10477500 w 12192000"/>
              <a:gd name="connsiteY4" fmla="*/ 6857996 h 6857996"/>
              <a:gd name="connsiteX5" fmla="*/ 1714500 w 12192000"/>
              <a:gd name="connsiteY5" fmla="*/ 6857996 h 6857996"/>
              <a:gd name="connsiteX6" fmla="*/ 0 w 12192000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428998 h 6857996"/>
              <a:gd name="connsiteX4" fmla="*/ 10477500 w 12207446"/>
              <a:gd name="connsiteY4" fmla="*/ 6857996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0477500 w 12207446"/>
              <a:gd name="connsiteY4" fmla="*/ 6857996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0489857 w 12207446"/>
              <a:gd name="connsiteY4" fmla="*/ 4670850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1058268 w 12207446"/>
              <a:gd name="connsiteY4" fmla="*/ 4324861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58268 w 12207446"/>
              <a:gd name="connsiteY4" fmla="*/ 4324861 h 4732634"/>
              <a:gd name="connsiteX5" fmla="*/ 7608673 w 12207446"/>
              <a:gd name="connsiteY5" fmla="*/ 4732634 h 4732634"/>
              <a:gd name="connsiteX6" fmla="*/ 0 w 12207446"/>
              <a:gd name="connsiteY6" fmla="*/ 3428998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58268 w 12207446"/>
              <a:gd name="connsiteY4" fmla="*/ 4324861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70625 w 12207446"/>
              <a:gd name="connsiteY4" fmla="*/ 4349574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992125"/>
              <a:gd name="connsiteX1" fmla="*/ 9268 w 12207446"/>
              <a:gd name="connsiteY1" fmla="*/ 0 h 4992125"/>
              <a:gd name="connsiteX2" fmla="*/ 12207446 w 12207446"/>
              <a:gd name="connsiteY2" fmla="*/ 24713 h 4992125"/>
              <a:gd name="connsiteX3" fmla="*/ 12192000 w 12207446"/>
              <a:gd name="connsiteY3" fmla="*/ 3688490 h 4992125"/>
              <a:gd name="connsiteX4" fmla="*/ 9834949 w 12207446"/>
              <a:gd name="connsiteY4" fmla="*/ 4992125 h 4992125"/>
              <a:gd name="connsiteX5" fmla="*/ 7608673 w 12207446"/>
              <a:gd name="connsiteY5" fmla="*/ 4732634 h 4992125"/>
              <a:gd name="connsiteX6" fmla="*/ 0 w 12207446"/>
              <a:gd name="connsiteY6" fmla="*/ 3676134 h 4992125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120052 w 12207446"/>
              <a:gd name="connsiteY4" fmla="*/ 4399000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79643 w 12207446"/>
              <a:gd name="connsiteY3" fmla="*/ 3787344 h 4732634"/>
              <a:gd name="connsiteX4" fmla="*/ 11120052 w 12207446"/>
              <a:gd name="connsiteY4" fmla="*/ 4399000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44990"/>
              <a:gd name="connsiteX1" fmla="*/ 9268 w 12207446"/>
              <a:gd name="connsiteY1" fmla="*/ 0 h 4744990"/>
              <a:gd name="connsiteX2" fmla="*/ 12207446 w 12207446"/>
              <a:gd name="connsiteY2" fmla="*/ 24713 h 4744990"/>
              <a:gd name="connsiteX3" fmla="*/ 12179643 w 12207446"/>
              <a:gd name="connsiteY3" fmla="*/ 3787344 h 4744990"/>
              <a:gd name="connsiteX4" fmla="*/ 11120052 w 12207446"/>
              <a:gd name="connsiteY4" fmla="*/ 4399000 h 4744990"/>
              <a:gd name="connsiteX5" fmla="*/ 7695170 w 12207446"/>
              <a:gd name="connsiteY5" fmla="*/ 4744990 h 4744990"/>
              <a:gd name="connsiteX6" fmla="*/ 0 w 12207446"/>
              <a:gd name="connsiteY6" fmla="*/ 3676134 h 4744990"/>
              <a:gd name="connsiteX0" fmla="*/ 3729 w 12198818"/>
              <a:gd name="connsiteY0" fmla="*/ 3725561 h 4744990"/>
              <a:gd name="connsiteX1" fmla="*/ 640 w 12198818"/>
              <a:gd name="connsiteY1" fmla="*/ 0 h 4744990"/>
              <a:gd name="connsiteX2" fmla="*/ 12198818 w 12198818"/>
              <a:gd name="connsiteY2" fmla="*/ 24713 h 4744990"/>
              <a:gd name="connsiteX3" fmla="*/ 12171015 w 12198818"/>
              <a:gd name="connsiteY3" fmla="*/ 3787344 h 4744990"/>
              <a:gd name="connsiteX4" fmla="*/ 11111424 w 12198818"/>
              <a:gd name="connsiteY4" fmla="*/ 4399000 h 4744990"/>
              <a:gd name="connsiteX5" fmla="*/ 7686542 w 12198818"/>
              <a:gd name="connsiteY5" fmla="*/ 4744990 h 4744990"/>
              <a:gd name="connsiteX6" fmla="*/ 3729 w 12198818"/>
              <a:gd name="connsiteY6" fmla="*/ 3725561 h 4744990"/>
              <a:gd name="connsiteX0" fmla="*/ 3729 w 12198818"/>
              <a:gd name="connsiteY0" fmla="*/ 3732379 h 4751808"/>
              <a:gd name="connsiteX1" fmla="*/ 640 w 12198818"/>
              <a:gd name="connsiteY1" fmla="*/ 6818 h 4751808"/>
              <a:gd name="connsiteX2" fmla="*/ 12198818 w 12198818"/>
              <a:gd name="connsiteY2" fmla="*/ 0 h 4751808"/>
              <a:gd name="connsiteX3" fmla="*/ 12171015 w 12198818"/>
              <a:gd name="connsiteY3" fmla="*/ 3794162 h 4751808"/>
              <a:gd name="connsiteX4" fmla="*/ 11111424 w 12198818"/>
              <a:gd name="connsiteY4" fmla="*/ 4405818 h 4751808"/>
              <a:gd name="connsiteX5" fmla="*/ 7686542 w 12198818"/>
              <a:gd name="connsiteY5" fmla="*/ 4751808 h 4751808"/>
              <a:gd name="connsiteX6" fmla="*/ 3729 w 12198818"/>
              <a:gd name="connsiteY6" fmla="*/ 3732379 h 475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818" h="4751808">
                <a:moveTo>
                  <a:pt x="3729" y="3732379"/>
                </a:moveTo>
                <a:cubicBezTo>
                  <a:pt x="6818" y="2589380"/>
                  <a:pt x="-2449" y="1149817"/>
                  <a:pt x="640" y="6818"/>
                </a:cubicBezTo>
                <a:lnTo>
                  <a:pt x="12198818" y="0"/>
                </a:lnTo>
                <a:cubicBezTo>
                  <a:pt x="12193669" y="1134762"/>
                  <a:pt x="12176164" y="2659400"/>
                  <a:pt x="12171015" y="3794162"/>
                </a:cubicBezTo>
                <a:lnTo>
                  <a:pt x="11111424" y="4405818"/>
                </a:lnTo>
                <a:lnTo>
                  <a:pt x="7686542" y="4751808"/>
                </a:lnTo>
                <a:lnTo>
                  <a:pt x="3729" y="3732379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23B7659-DC24-F146-B23E-E4B132BA87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t="51712"/>
          <a:stretch/>
        </p:blipFill>
        <p:spPr>
          <a:xfrm>
            <a:off x="0" y="3546388"/>
            <a:ext cx="12192000" cy="3311611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A82B8CA9-8B93-954C-AFDD-9719C4E730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0C627DC-CF1D-2547-B853-48E42B13AA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9153" y="3264627"/>
            <a:ext cx="3281121" cy="2110380"/>
          </a:xfrm>
        </p:spPr>
        <p:txBody>
          <a:bodyPr anchor="b"/>
          <a:lstStyle>
            <a:lvl1pPr>
              <a:lnSpc>
                <a:spcPts val="3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F400B1B-FFD0-484C-9480-AEDCC2680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153" y="5436074"/>
            <a:ext cx="3886602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594B9CF-64A9-6144-96C6-59B396C7F5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5643" y="5625203"/>
            <a:ext cx="1895390" cy="8286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12050C-C3FD-C442-ABBE-7B247ED887F7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686123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0D2148A6-7D57-8542-BB8F-8A8C7F802C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662" y="743051"/>
            <a:ext cx="8662172" cy="108574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361" y="2052918"/>
            <a:ext cx="7924491" cy="4195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D33DDBE-D993-BC43-86FE-9023FD602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3775" y="5643845"/>
            <a:ext cx="1895390" cy="828672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6926CDF0-8F6C-0444-A74D-64FF1F9736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8A7EA9-5191-5E44-A8BC-DB04051519D4}"/>
              </a:ext>
            </a:extLst>
          </p:cNvPr>
          <p:cNvSpPr txBox="1"/>
          <p:nvPr userDrawn="1"/>
        </p:nvSpPr>
        <p:spPr>
          <a:xfrm>
            <a:off x="1044776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69434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BE73BE-D4EB-9946-B043-AB4CFBBC5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481" y="743051"/>
            <a:ext cx="9445353" cy="108574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023" y="2052918"/>
            <a:ext cx="8455830" cy="4195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2727" y="445177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C1D22B5-DC1C-EF4C-ACB0-FECBA45636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858" y="5643845"/>
            <a:ext cx="1895390" cy="828672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A5D1322E-FA86-AB40-80E1-D52CE6AEB5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6B318C-EB15-C744-9EA8-B9BB957BD284}"/>
              </a:ext>
            </a:extLst>
          </p:cNvPr>
          <p:cNvSpPr txBox="1"/>
          <p:nvPr userDrawn="1"/>
        </p:nvSpPr>
        <p:spPr>
          <a:xfrm>
            <a:off x="9121102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764901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227CA0B9-59C9-D248-89B5-8B596F9E89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481" y="743051"/>
            <a:ext cx="9445353" cy="108574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023" y="2052918"/>
            <a:ext cx="8455830" cy="4195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3A2D77C-590A-B34D-96BC-C3D9502567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3775" y="5029201"/>
            <a:ext cx="1895390" cy="828672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1D767449-06E9-A940-9E7E-E6DA3DC2D1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628D3C-371F-B24E-981B-3B8939DFEABB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174468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5F45B203-BA36-C94D-882D-FAED70ADFD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45876A1-0113-C64A-8927-77052D090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076" y="5576610"/>
            <a:ext cx="1895390" cy="828672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7B644E6E-ABBC-204E-AD39-27A9005EC9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0FAC4B-BE33-BF47-8F9D-702620756D76}"/>
              </a:ext>
            </a:extLst>
          </p:cNvPr>
          <p:cNvSpPr txBox="1"/>
          <p:nvPr userDrawn="1"/>
        </p:nvSpPr>
        <p:spPr>
          <a:xfrm>
            <a:off x="9121102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402504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49E8B32D-E726-1647-BB69-5E7A0F84D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4D0FBD4-405D-9F4C-A0BD-873EB95F08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9059" y="4945011"/>
            <a:ext cx="1895390" cy="828672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0146D2C2-8E01-3F47-9042-865383CAB1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A9FE19-E7D3-7A4B-B543-42B1C18147ED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75912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03AAB04D-95C3-7249-BA4A-421A1C1A9A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28" y="2"/>
            <a:ext cx="12198818" cy="4744990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0 w 12192000"/>
              <a:gd name="connsiteY0" fmla="*/ 3428998 h 6857996"/>
              <a:gd name="connsiteX1" fmla="*/ 9268 w 12192000"/>
              <a:gd name="connsiteY1" fmla="*/ 0 h 6857996"/>
              <a:gd name="connsiteX2" fmla="*/ 10477500 w 12192000"/>
              <a:gd name="connsiteY2" fmla="*/ 0 h 6857996"/>
              <a:gd name="connsiteX3" fmla="*/ 12192000 w 12192000"/>
              <a:gd name="connsiteY3" fmla="*/ 3428998 h 6857996"/>
              <a:gd name="connsiteX4" fmla="*/ 10477500 w 12192000"/>
              <a:gd name="connsiteY4" fmla="*/ 6857996 h 6857996"/>
              <a:gd name="connsiteX5" fmla="*/ 1714500 w 12192000"/>
              <a:gd name="connsiteY5" fmla="*/ 6857996 h 6857996"/>
              <a:gd name="connsiteX6" fmla="*/ 0 w 12192000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428998 h 6857996"/>
              <a:gd name="connsiteX4" fmla="*/ 10477500 w 12207446"/>
              <a:gd name="connsiteY4" fmla="*/ 6857996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0477500 w 12207446"/>
              <a:gd name="connsiteY4" fmla="*/ 6857996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0489857 w 12207446"/>
              <a:gd name="connsiteY4" fmla="*/ 4670850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6857996"/>
              <a:gd name="connsiteX1" fmla="*/ 9268 w 12207446"/>
              <a:gd name="connsiteY1" fmla="*/ 0 h 6857996"/>
              <a:gd name="connsiteX2" fmla="*/ 12207446 w 12207446"/>
              <a:gd name="connsiteY2" fmla="*/ 24713 h 6857996"/>
              <a:gd name="connsiteX3" fmla="*/ 12192000 w 12207446"/>
              <a:gd name="connsiteY3" fmla="*/ 3688490 h 6857996"/>
              <a:gd name="connsiteX4" fmla="*/ 11058268 w 12207446"/>
              <a:gd name="connsiteY4" fmla="*/ 4324861 h 6857996"/>
              <a:gd name="connsiteX5" fmla="*/ 1714500 w 12207446"/>
              <a:gd name="connsiteY5" fmla="*/ 6857996 h 6857996"/>
              <a:gd name="connsiteX6" fmla="*/ 0 w 12207446"/>
              <a:gd name="connsiteY6" fmla="*/ 3428998 h 6857996"/>
              <a:gd name="connsiteX0" fmla="*/ 0 w 12207446"/>
              <a:gd name="connsiteY0" fmla="*/ 3428998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58268 w 12207446"/>
              <a:gd name="connsiteY4" fmla="*/ 4324861 h 4732634"/>
              <a:gd name="connsiteX5" fmla="*/ 7608673 w 12207446"/>
              <a:gd name="connsiteY5" fmla="*/ 4732634 h 4732634"/>
              <a:gd name="connsiteX6" fmla="*/ 0 w 12207446"/>
              <a:gd name="connsiteY6" fmla="*/ 3428998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58268 w 12207446"/>
              <a:gd name="connsiteY4" fmla="*/ 4324861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070625 w 12207446"/>
              <a:gd name="connsiteY4" fmla="*/ 4349574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992125"/>
              <a:gd name="connsiteX1" fmla="*/ 9268 w 12207446"/>
              <a:gd name="connsiteY1" fmla="*/ 0 h 4992125"/>
              <a:gd name="connsiteX2" fmla="*/ 12207446 w 12207446"/>
              <a:gd name="connsiteY2" fmla="*/ 24713 h 4992125"/>
              <a:gd name="connsiteX3" fmla="*/ 12192000 w 12207446"/>
              <a:gd name="connsiteY3" fmla="*/ 3688490 h 4992125"/>
              <a:gd name="connsiteX4" fmla="*/ 9834949 w 12207446"/>
              <a:gd name="connsiteY4" fmla="*/ 4992125 h 4992125"/>
              <a:gd name="connsiteX5" fmla="*/ 7608673 w 12207446"/>
              <a:gd name="connsiteY5" fmla="*/ 4732634 h 4992125"/>
              <a:gd name="connsiteX6" fmla="*/ 0 w 12207446"/>
              <a:gd name="connsiteY6" fmla="*/ 3676134 h 4992125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92000 w 12207446"/>
              <a:gd name="connsiteY3" fmla="*/ 3688490 h 4732634"/>
              <a:gd name="connsiteX4" fmla="*/ 11120052 w 12207446"/>
              <a:gd name="connsiteY4" fmla="*/ 4399000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32634"/>
              <a:gd name="connsiteX1" fmla="*/ 9268 w 12207446"/>
              <a:gd name="connsiteY1" fmla="*/ 0 h 4732634"/>
              <a:gd name="connsiteX2" fmla="*/ 12207446 w 12207446"/>
              <a:gd name="connsiteY2" fmla="*/ 24713 h 4732634"/>
              <a:gd name="connsiteX3" fmla="*/ 12179643 w 12207446"/>
              <a:gd name="connsiteY3" fmla="*/ 3787344 h 4732634"/>
              <a:gd name="connsiteX4" fmla="*/ 11120052 w 12207446"/>
              <a:gd name="connsiteY4" fmla="*/ 4399000 h 4732634"/>
              <a:gd name="connsiteX5" fmla="*/ 7608673 w 12207446"/>
              <a:gd name="connsiteY5" fmla="*/ 4732634 h 4732634"/>
              <a:gd name="connsiteX6" fmla="*/ 0 w 12207446"/>
              <a:gd name="connsiteY6" fmla="*/ 3676134 h 4732634"/>
              <a:gd name="connsiteX0" fmla="*/ 0 w 12207446"/>
              <a:gd name="connsiteY0" fmla="*/ 3676134 h 4744990"/>
              <a:gd name="connsiteX1" fmla="*/ 9268 w 12207446"/>
              <a:gd name="connsiteY1" fmla="*/ 0 h 4744990"/>
              <a:gd name="connsiteX2" fmla="*/ 12207446 w 12207446"/>
              <a:gd name="connsiteY2" fmla="*/ 24713 h 4744990"/>
              <a:gd name="connsiteX3" fmla="*/ 12179643 w 12207446"/>
              <a:gd name="connsiteY3" fmla="*/ 3787344 h 4744990"/>
              <a:gd name="connsiteX4" fmla="*/ 11120052 w 12207446"/>
              <a:gd name="connsiteY4" fmla="*/ 4399000 h 4744990"/>
              <a:gd name="connsiteX5" fmla="*/ 7695170 w 12207446"/>
              <a:gd name="connsiteY5" fmla="*/ 4744990 h 4744990"/>
              <a:gd name="connsiteX6" fmla="*/ 0 w 12207446"/>
              <a:gd name="connsiteY6" fmla="*/ 3676134 h 4744990"/>
              <a:gd name="connsiteX0" fmla="*/ 3729 w 12198818"/>
              <a:gd name="connsiteY0" fmla="*/ 3725561 h 4744990"/>
              <a:gd name="connsiteX1" fmla="*/ 640 w 12198818"/>
              <a:gd name="connsiteY1" fmla="*/ 0 h 4744990"/>
              <a:gd name="connsiteX2" fmla="*/ 12198818 w 12198818"/>
              <a:gd name="connsiteY2" fmla="*/ 24713 h 4744990"/>
              <a:gd name="connsiteX3" fmla="*/ 12171015 w 12198818"/>
              <a:gd name="connsiteY3" fmla="*/ 3787344 h 4744990"/>
              <a:gd name="connsiteX4" fmla="*/ 11111424 w 12198818"/>
              <a:gd name="connsiteY4" fmla="*/ 4399000 h 4744990"/>
              <a:gd name="connsiteX5" fmla="*/ 7686542 w 12198818"/>
              <a:gd name="connsiteY5" fmla="*/ 4744990 h 4744990"/>
              <a:gd name="connsiteX6" fmla="*/ 3729 w 12198818"/>
              <a:gd name="connsiteY6" fmla="*/ 3725561 h 4744990"/>
              <a:gd name="connsiteX0" fmla="*/ 3729 w 12198818"/>
              <a:gd name="connsiteY0" fmla="*/ 3725561 h 4744990"/>
              <a:gd name="connsiteX1" fmla="*/ 640 w 12198818"/>
              <a:gd name="connsiteY1" fmla="*/ 0 h 4744990"/>
              <a:gd name="connsiteX2" fmla="*/ 12198818 w 12198818"/>
              <a:gd name="connsiteY2" fmla="*/ 3692 h 4744990"/>
              <a:gd name="connsiteX3" fmla="*/ 12171015 w 12198818"/>
              <a:gd name="connsiteY3" fmla="*/ 3787344 h 4744990"/>
              <a:gd name="connsiteX4" fmla="*/ 11111424 w 12198818"/>
              <a:gd name="connsiteY4" fmla="*/ 4399000 h 4744990"/>
              <a:gd name="connsiteX5" fmla="*/ 7686542 w 12198818"/>
              <a:gd name="connsiteY5" fmla="*/ 4744990 h 4744990"/>
              <a:gd name="connsiteX6" fmla="*/ 3729 w 12198818"/>
              <a:gd name="connsiteY6" fmla="*/ 3725561 h 474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818" h="4744990">
                <a:moveTo>
                  <a:pt x="3729" y="3725561"/>
                </a:moveTo>
                <a:cubicBezTo>
                  <a:pt x="6818" y="2582562"/>
                  <a:pt x="-2449" y="1142999"/>
                  <a:pt x="640" y="0"/>
                </a:cubicBezTo>
                <a:lnTo>
                  <a:pt x="12198818" y="3692"/>
                </a:lnTo>
                <a:cubicBezTo>
                  <a:pt x="12193669" y="1138454"/>
                  <a:pt x="12176164" y="2652582"/>
                  <a:pt x="12171015" y="3787344"/>
                </a:cubicBezTo>
                <a:lnTo>
                  <a:pt x="11111424" y="4399000"/>
                </a:lnTo>
                <a:lnTo>
                  <a:pt x="7686542" y="4744990"/>
                </a:lnTo>
                <a:lnTo>
                  <a:pt x="3729" y="3725561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59F6A1F-41BB-E746-B0D8-BBD2AFBE25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t="51712"/>
          <a:stretch/>
        </p:blipFill>
        <p:spPr>
          <a:xfrm>
            <a:off x="0" y="3546388"/>
            <a:ext cx="12192000" cy="3311611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0F706ABC-03D6-5A4F-A180-0388C286FA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8C9921B-8B9C-8546-8148-7D5759D51A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5643" y="5625203"/>
            <a:ext cx="1895390" cy="828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200A95-9BDA-F64A-BD0B-59E3A6AD36AA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64691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A00822-5BC9-7D47-BA6A-A178A1A25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EA0D46C-59CD-6447-B382-BCF92ED0CD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918" y="5605464"/>
            <a:ext cx="1895390" cy="828672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D4D95F14-72F5-1F42-9CF2-16B6C6FE89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449162-EB88-AB4F-A154-76E28CECF9F3}"/>
              </a:ext>
            </a:extLst>
          </p:cNvPr>
          <p:cNvSpPr txBox="1"/>
          <p:nvPr userDrawn="1"/>
        </p:nvSpPr>
        <p:spPr>
          <a:xfrm>
            <a:off x="9121102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463188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5220E3BD-9DF2-7C48-872E-CEBED5C0D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6FFC69D-AFB5-CF4F-89FE-0D7740E7E8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646" y="5619132"/>
            <a:ext cx="1895390" cy="828672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27B08CEC-31DE-1648-AE69-53E4C88C0E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B0D55A-E688-464A-8631-79BFBFA09AD6}"/>
              </a:ext>
            </a:extLst>
          </p:cNvPr>
          <p:cNvSpPr txBox="1"/>
          <p:nvPr userDrawn="1"/>
        </p:nvSpPr>
        <p:spPr>
          <a:xfrm>
            <a:off x="9121102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338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6598E26D-9A1D-8840-ACFF-625FF2C460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481" y="743051"/>
            <a:ext cx="9445353" cy="108574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023" y="2052918"/>
            <a:ext cx="8455830" cy="4195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DC382D8-2CA5-794C-B361-6B0C88461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5643" y="4917975"/>
            <a:ext cx="1895390" cy="828672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1F237190-71F8-E64A-AA92-5A59FE9CD6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9A773C-E696-E24C-BA90-686FC6555B80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2541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98D5527D-3C7C-C94A-A61A-029F8F0DA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2B7379D-156A-994C-9B1B-AB1D67F2D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3775" y="5098083"/>
            <a:ext cx="1895390" cy="828672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62ACC9CB-98A4-8C40-BF2B-0F5376E4EB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C7C920-99C6-F240-BEEC-EF4B9ECFC7E7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30230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AB35A2B8-9886-A04A-914C-438588B1D3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5BBADDD2-B237-CC4A-9366-0ACF5DF4E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361" y="5729292"/>
            <a:ext cx="1895390" cy="828672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CD42375E-ADCC-3747-AB22-E7C862ECF6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FEA96A-E472-534B-9920-7CB467DA12C5}"/>
              </a:ext>
            </a:extLst>
          </p:cNvPr>
          <p:cNvSpPr txBox="1"/>
          <p:nvPr userDrawn="1"/>
        </p:nvSpPr>
        <p:spPr>
          <a:xfrm>
            <a:off x="9121102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86059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67B510-2E79-224E-94CC-4A59AE098C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38F5CE6-E39D-4D42-AE84-5951FB526C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9658" y="5680212"/>
            <a:ext cx="1895390" cy="828672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73493C5F-9EB9-DA45-86A5-02301592A6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122185-DAE7-8D40-94F0-048C268C14E2}"/>
              </a:ext>
            </a:extLst>
          </p:cNvPr>
          <p:cNvSpPr txBox="1"/>
          <p:nvPr userDrawn="1"/>
        </p:nvSpPr>
        <p:spPr>
          <a:xfrm>
            <a:off x="9121102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62223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E816AD0-0CBA-6848-B05C-ED7BDE837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C1E47A6A-6996-A742-B1F6-E0EE0274CA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8043" y="5755168"/>
            <a:ext cx="1895390" cy="828672"/>
          </a:xfrm>
          <a:prstGeom prst="rect">
            <a:avLst/>
          </a:prstGeom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3D1DA073-8CEA-E444-840E-C208864FBC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228" y="445177"/>
            <a:ext cx="758919" cy="76768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47D7C95-2056-F444-9A5A-C0567F3989DF}"/>
              </a:ext>
            </a:extLst>
          </p:cNvPr>
          <p:cNvSpPr txBox="1"/>
          <p:nvPr userDrawn="1"/>
        </p:nvSpPr>
        <p:spPr>
          <a:xfrm>
            <a:off x="9121102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tx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820176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11D88023-B0D1-C44C-AB85-DF9049E1D1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DF6F4839-981F-0540-809A-7BAE173814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3775" y="5004753"/>
            <a:ext cx="1895390" cy="828672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48AEEAC2-6F08-6D42-A76C-2FFC4D35BE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3FB5D0A-0624-504C-A136-803BBB8C7F3A}"/>
              </a:ext>
            </a:extLst>
          </p:cNvPr>
          <p:cNvSpPr txBox="1"/>
          <p:nvPr userDrawn="1"/>
        </p:nvSpPr>
        <p:spPr>
          <a:xfrm>
            <a:off x="74370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4935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red and white striped flag&#10;&#10;Description automatically generated with medium confidence">
            <a:extLst>
              <a:ext uri="{FF2B5EF4-FFF2-40B4-BE49-F238E27FC236}">
                <a16:creationId xmlns:a16="http://schemas.microsoft.com/office/drawing/2014/main" id="{F9E1510C-AEDA-FE48-BAF3-EC5FC530E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2043" y="743051"/>
            <a:ext cx="9148791" cy="10857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023" y="2052918"/>
            <a:ext cx="8455830" cy="4195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DC7ECFF-2B4C-CE43-8A56-ACE94B5938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038" y="5643845"/>
            <a:ext cx="1895390" cy="828672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FFCE9EB9-64DC-6142-AA29-DEAA7D694D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2450" y="445177"/>
            <a:ext cx="758919" cy="767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DA334B-821E-E146-82AF-1085CF08ADDE}"/>
              </a:ext>
            </a:extLst>
          </p:cNvPr>
          <p:cNvSpPr txBox="1"/>
          <p:nvPr userDrawn="1"/>
        </p:nvSpPr>
        <p:spPr>
          <a:xfrm>
            <a:off x="9804266" y="6492191"/>
            <a:ext cx="21611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b="0" i="0" u="none" strike="noStrike" kern="1200" dirty="0">
                <a:solidFill>
                  <a:schemeClr val="bg1"/>
                </a:solidFill>
                <a:effectLst/>
                <a:latin typeface="Barlow" pitchFamily="2" charset="77"/>
                <a:ea typeface="+mn-ea"/>
                <a:cs typeface="+mn-cs"/>
              </a:rPr>
              <a:t>© 2021 Floor Covering Education Foundation</a:t>
            </a:r>
            <a:endParaRPr lang="en-US" sz="8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1905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7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6.xml"/><Relationship Id="rId16" Type="http://schemas.openxmlformats.org/officeDocument/2006/relationships/theme" Target="../theme/theme4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7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1.xml"/><Relationship Id="rId16" Type="http://schemas.openxmlformats.org/officeDocument/2006/relationships/theme" Target="../theme/theme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465752" y="452718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Roboto" panose="02000000000000000000" pitchFamily="2" charset="0"/>
                <a:cs typeface="Circular Std Book Italic" panose="020B0604020101020102" pitchFamily="34" charset="77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4" r:id="rId2"/>
    <p:sldLayoutId id="2147483745" r:id="rId3"/>
    <p:sldLayoutId id="2147483649" r:id="rId4"/>
    <p:sldLayoutId id="2147483727" r:id="rId5"/>
    <p:sldLayoutId id="2147483650" r:id="rId6"/>
    <p:sldLayoutId id="2147483671" r:id="rId7"/>
    <p:sldLayoutId id="2147483673" r:id="rId8"/>
    <p:sldLayoutId id="2147483672" r:id="rId9"/>
    <p:sldLayoutId id="2147483651" r:id="rId10"/>
    <p:sldLayoutId id="2147483652" r:id="rId11"/>
    <p:sldLayoutId id="2147483674" r:id="rId12"/>
    <p:sldLayoutId id="2147483653" r:id="rId13"/>
    <p:sldLayoutId id="2147483654" r:id="rId14"/>
    <p:sldLayoutId id="2147483656" r:id="rId15"/>
    <p:sldLayoutId id="2147483668" r:id="rId16"/>
    <p:sldLayoutId id="2147483667" r:id="rId17"/>
    <p:sldLayoutId id="2147483661" r:id="rId18"/>
    <p:sldLayoutId id="2147483664" r:id="rId19"/>
    <p:sldLayoutId id="2147483662" r:id="rId20"/>
    <p:sldLayoutId id="2147483669" r:id="rId21"/>
    <p:sldLayoutId id="2147483670" r:id="rId22"/>
    <p:sldLayoutId id="2147483658" r:id="rId23"/>
    <p:sldLayoutId id="2147483659" r:id="rId2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Barlow" pitchFamily="2" charset="77"/>
          <a:ea typeface="Roboto Slab Medium" pitchFamily="2" charset="0"/>
          <a:cs typeface="Circular Std Book Italic" panose="020B0604020101020102" pitchFamily="34" charset="77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120000"/>
        <a:buFontTx/>
        <a:buBlip>
          <a:blip r:embed="rId26"/>
        </a:buBlip>
        <a:defRPr sz="32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120000"/>
        <a:buFontTx/>
        <a:buBlip>
          <a:blip r:embed="rId27"/>
        </a:buBlip>
        <a:defRPr sz="28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120000"/>
        <a:buFontTx/>
        <a:buBlip>
          <a:blip r:embed="rId28"/>
        </a:buBlip>
        <a:defRPr sz="24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120000"/>
        <a:buFontTx/>
        <a:buBlip>
          <a:blip r:embed="rId29"/>
        </a:buBlip>
        <a:defRPr sz="20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120000"/>
        <a:buFontTx/>
        <a:buBlip>
          <a:blip r:embed="rId30"/>
        </a:buBlip>
        <a:defRPr sz="20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500586" y="452718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Roboto" panose="02000000000000000000" pitchFamily="2" charset="0"/>
                <a:cs typeface="Circular Std Book Italic" panose="020B0604020101020102" pitchFamily="34" charset="77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6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26" r:id="rId2"/>
    <p:sldLayoutId id="2147483677" r:id="rId3"/>
    <p:sldLayoutId id="2147483678" r:id="rId4"/>
    <p:sldLayoutId id="2147483679" r:id="rId5"/>
    <p:sldLayoutId id="2147483682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2" r:id="rId14"/>
    <p:sldLayoutId id="2147483693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Barlow" pitchFamily="2" charset="77"/>
          <a:ea typeface="Roboto Medium" panose="02000000000000000000" pitchFamily="2" charset="0"/>
          <a:cs typeface="Circular Std Book Italic" panose="020B0604020101020102" pitchFamily="34" charset="77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120000"/>
        <a:buFontTx/>
        <a:buBlip>
          <a:blip r:embed="rId17"/>
        </a:buBlip>
        <a:defRPr sz="32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Tx/>
        <a:buBlip>
          <a:blip r:embed="rId18"/>
        </a:buBlip>
        <a:defRPr sz="28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Tx/>
        <a:buBlip>
          <a:blip r:embed="rId19"/>
        </a:buBlip>
        <a:defRPr sz="24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Tx/>
        <a:buBlip>
          <a:blip r:embed="rId20"/>
        </a:buBlip>
        <a:defRPr sz="20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Tx/>
        <a:buBlip>
          <a:blip r:embed="rId21"/>
        </a:buBlip>
        <a:defRPr sz="20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518003" y="452718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Roboto" panose="02000000000000000000" pitchFamily="2" charset="0"/>
                <a:cs typeface="Circular Std Book Italic" panose="020B0604020101020102" pitchFamily="34" charset="77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2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Barlow" pitchFamily="2" charset="77"/>
          <a:ea typeface="Roboto Medium" panose="02000000000000000000" pitchFamily="2" charset="0"/>
          <a:cs typeface="Circular Std Book Italic" panose="020B0604020101020102" pitchFamily="34" charset="77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120000"/>
        <a:buFontTx/>
        <a:buBlip>
          <a:blip r:embed="rId17"/>
        </a:buBlip>
        <a:defRPr sz="32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Tx/>
        <a:buBlip>
          <a:blip r:embed="rId18"/>
        </a:buBlip>
        <a:defRPr sz="28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Tx/>
        <a:buBlip>
          <a:blip r:embed="rId19"/>
        </a:buBlip>
        <a:defRPr sz="24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Tx/>
        <a:buBlip>
          <a:blip r:embed="rId20"/>
        </a:buBlip>
        <a:defRPr sz="20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Tx/>
        <a:buBlip>
          <a:blip r:embed="rId21"/>
        </a:buBlip>
        <a:defRPr sz="20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419447" y="447364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Roboto" panose="02000000000000000000" pitchFamily="2" charset="0"/>
                <a:cs typeface="Circular Std Book Italic" panose="020B0604020101020102" pitchFamily="34" charset="77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24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Barlow" pitchFamily="2" charset="77"/>
          <a:ea typeface="Roboto Medium" panose="02000000000000000000" pitchFamily="2" charset="0"/>
          <a:cs typeface="Circular Std Book Italic" panose="020B0604020101020102" pitchFamily="34" charset="77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120000"/>
        <a:buFontTx/>
        <a:buBlip>
          <a:blip r:embed="rId17"/>
        </a:buBlip>
        <a:defRPr sz="32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Tx/>
        <a:buBlip>
          <a:blip r:embed="rId18"/>
        </a:buBlip>
        <a:defRPr sz="28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Tx/>
        <a:buBlip>
          <a:blip r:embed="rId19"/>
        </a:buBlip>
        <a:defRPr sz="24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Tx/>
        <a:buBlip>
          <a:blip r:embed="rId20"/>
        </a:buBlip>
        <a:defRPr sz="20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Tx/>
        <a:buBlip>
          <a:blip r:embed="rId21"/>
        </a:buBlip>
        <a:defRPr sz="20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84238" y="452718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Roboto" panose="02000000000000000000" pitchFamily="2" charset="0"/>
                <a:cs typeface="Circular Std Book Italic" panose="020B0604020101020102" pitchFamily="34" charset="77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3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Barlow" pitchFamily="2" charset="77"/>
          <a:ea typeface="Roboto Medium" panose="02000000000000000000" pitchFamily="2" charset="0"/>
          <a:cs typeface="Circular Std Book Italic" panose="020B0604020101020102" pitchFamily="34" charset="77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120000"/>
        <a:buFontTx/>
        <a:buBlip>
          <a:blip r:embed="rId17"/>
        </a:buBlip>
        <a:defRPr sz="32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Tx/>
        <a:buBlip>
          <a:blip r:embed="rId18"/>
        </a:buBlip>
        <a:defRPr sz="28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Tx/>
        <a:buBlip>
          <a:blip r:embed="rId19"/>
        </a:buBlip>
        <a:defRPr sz="24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Tx/>
        <a:buBlip>
          <a:blip r:embed="rId20"/>
        </a:buBlip>
        <a:defRPr sz="20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Tx/>
        <a:buBlip>
          <a:blip r:embed="rId21"/>
        </a:buBlip>
        <a:defRPr sz="2000" b="0" i="0" kern="1200">
          <a:solidFill>
            <a:schemeClr val="tx1"/>
          </a:solidFill>
          <a:latin typeface="Barlow" pitchFamily="2" charset="77"/>
          <a:ea typeface="Roboto Light" panose="02000000000000000000" pitchFamily="2" charset="0"/>
          <a:cs typeface="Circular Std Light" panose="020B0404020101020102" pitchFamily="34" charset="0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CEForg/" TargetMode="External"/><Relationship Id="rId2" Type="http://schemas.openxmlformats.org/officeDocument/2006/relationships/hyperlink" Target="https://fcef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witter.com/fceforg" TargetMode="External"/><Relationship Id="rId5" Type="http://schemas.openxmlformats.org/officeDocument/2006/relationships/hyperlink" Target="https://www.linkedin.com/company/floor-covering-education-foundation/" TargetMode="External"/><Relationship Id="rId4" Type="http://schemas.openxmlformats.org/officeDocument/2006/relationships/hyperlink" Target="https://www.instagram.com/fcefor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911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6A01-1FD6-4DFE-B79E-ADCEE49B4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B7463-9F7B-48ED-AEA7-707048011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662" y="1707950"/>
            <a:ext cx="9077089" cy="4195481"/>
          </a:xfrm>
        </p:spPr>
        <p:txBody>
          <a:bodyPr/>
          <a:lstStyle/>
          <a:p>
            <a:r>
              <a:rPr lang="en-US" dirty="0"/>
              <a:t>Approved training provider partners</a:t>
            </a:r>
          </a:p>
          <a:p>
            <a:pPr lvl="1"/>
            <a:r>
              <a:rPr lang="en-US" dirty="0"/>
              <a:t>The best industry recognized training organizations</a:t>
            </a:r>
          </a:p>
          <a:p>
            <a:pPr lvl="2"/>
            <a:r>
              <a:rPr lang="en-US" dirty="0"/>
              <a:t>CFI</a:t>
            </a:r>
          </a:p>
          <a:p>
            <a:pPr lvl="2"/>
            <a:r>
              <a:rPr lang="en-US" dirty="0"/>
              <a:t>NWFA</a:t>
            </a:r>
          </a:p>
          <a:p>
            <a:pPr lvl="2"/>
            <a:r>
              <a:rPr lang="en-US" dirty="0"/>
              <a:t>NTCA / CTEF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E0864-E031-4975-8202-5B5A6D0E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6F47D29-E61A-4872-8E96-15D3AC93B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74" b="18952"/>
          <a:stretch/>
        </p:blipFill>
        <p:spPr>
          <a:xfrm>
            <a:off x="6897182" y="4690754"/>
            <a:ext cx="3054091" cy="1212677"/>
          </a:xfrm>
          <a:prstGeom prst="rect">
            <a:avLst/>
          </a:prstGeom>
        </p:spPr>
      </p:pic>
      <p:pic>
        <p:nvPicPr>
          <p:cNvPr id="6" name="Picture 5" descr="Icon&#10;&#10;Description automatically generated with low confidence">
            <a:extLst>
              <a:ext uri="{FF2B5EF4-FFF2-40B4-BE49-F238E27FC236}">
                <a16:creationId xmlns:a16="http://schemas.microsoft.com/office/drawing/2014/main" id="{34C30C3F-2C6D-4B33-BDD4-73B5ADAAA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164" y="4572000"/>
            <a:ext cx="2148355" cy="1389023"/>
          </a:xfrm>
          <a:prstGeom prst="rect">
            <a:avLst/>
          </a:prstGeom>
        </p:spPr>
      </p:pic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451B8A78-DB5C-405A-98D4-858E1C7B6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716" y="4690754"/>
            <a:ext cx="2580823" cy="12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0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84F1-BBC2-4755-86AC-56652EDA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BF276-F27D-4BE5-B107-C7F6083C2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663" y="1828800"/>
            <a:ext cx="9077089" cy="4195481"/>
          </a:xfrm>
        </p:spPr>
        <p:txBody>
          <a:bodyPr/>
          <a:lstStyle/>
          <a:p>
            <a:r>
              <a:rPr lang="en-US" dirty="0"/>
              <a:t>Taking training local</a:t>
            </a:r>
          </a:p>
          <a:p>
            <a:r>
              <a:rPr lang="en-US" dirty="0"/>
              <a:t>We will work with the approved training providers to bring training to you.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8CA5A-CC36-4F99-9BB7-D9A6A87F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61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07B3-8A12-46A6-B437-F1CCB174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6B5E6-2CDB-446E-95A5-E9ABDFA3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9115A2-8901-4153-B24B-F35439F01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51B1E4-7607-4C49-98A8-8F51299B6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786" y="0"/>
            <a:ext cx="5324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5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788C6-F8BD-4E30-9CFC-237B2653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C3767-BD1B-4E1B-ACF5-501E83559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759" y="-99432"/>
            <a:ext cx="3954482" cy="693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AC05-AF04-4402-9B77-76D4B76BD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82A96-0A7E-47EF-B2D9-FAD1CD672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663" y="2052918"/>
            <a:ext cx="8661190" cy="419548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fcef.org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Facebook page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hlinkClick r:id="rId4"/>
              </a:rPr>
              <a:t>Instagram page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hlinkClick r:id="rId5"/>
              </a:rPr>
              <a:t>Linked In page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hlinkClick r:id="rId6"/>
              </a:rPr>
              <a:t>Twitter page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BB7FB-4454-46C1-9725-770A2D33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71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9D5E-B89A-4F45-B4F7-3D39FD53A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755" y="1318620"/>
            <a:ext cx="8825658" cy="2110380"/>
          </a:xfrm>
        </p:spPr>
        <p:txBody>
          <a:bodyPr/>
          <a:lstStyle/>
          <a:p>
            <a:pPr algn="ctr"/>
            <a:r>
              <a:rPr lang="en-US" sz="7200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D25FB-B486-4298-B5DA-2EB2F4B58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0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A8DF1-B7D8-4819-B8E7-275F2B64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FLOOR COVERING EDUCATION FOUNDATION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D5FFC-36DF-4080-9B6E-5B0623C1A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662" y="2052918"/>
            <a:ext cx="9077089" cy="4195481"/>
          </a:xfrm>
        </p:spPr>
        <p:txBody>
          <a:bodyPr>
            <a:normAutofit/>
          </a:bodyPr>
          <a:lstStyle/>
          <a:p>
            <a:r>
              <a:rPr lang="en-US" sz="4000" dirty="0"/>
              <a:t>  Jim Aaron – Executive Director</a:t>
            </a:r>
          </a:p>
          <a:p>
            <a:endParaRPr lang="en-US" sz="4000" dirty="0"/>
          </a:p>
          <a:p>
            <a:r>
              <a:rPr lang="en-US" sz="4000" dirty="0"/>
              <a:t>  Kaye Whitener – Director of Operations 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FCCBB-11EA-4A5F-B57D-734B2D1B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7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EC1C-E38C-40C7-B8E0-0F8936989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 FLOORING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C8E41-626A-47AB-8856-70CB70DF6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663" y="2052918"/>
            <a:ext cx="8661190" cy="41954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$26.6 Billion industry (manufacturer’ dollars)</a:t>
            </a:r>
          </a:p>
          <a:p>
            <a:r>
              <a:rPr lang="en-US" dirty="0"/>
              <a:t>$80 Billion industry at retail</a:t>
            </a:r>
          </a:p>
          <a:p>
            <a:r>
              <a:rPr lang="en-US" dirty="0"/>
              <a:t>Residential &amp; Commercial</a:t>
            </a:r>
          </a:p>
          <a:p>
            <a:r>
              <a:rPr lang="en-US" dirty="0"/>
              <a:t>All flooring types</a:t>
            </a:r>
          </a:p>
          <a:p>
            <a:pPr lvl="1">
              <a:buSzPct val="75000"/>
            </a:pPr>
            <a:r>
              <a:rPr lang="en-US" dirty="0"/>
              <a:t>Carpet </a:t>
            </a:r>
          </a:p>
          <a:p>
            <a:pPr lvl="1">
              <a:buSzPct val="75000"/>
            </a:pPr>
            <a:r>
              <a:rPr lang="en-US" dirty="0"/>
              <a:t>Hardwood</a:t>
            </a:r>
          </a:p>
          <a:p>
            <a:pPr lvl="1">
              <a:buSzPct val="75000"/>
            </a:pPr>
            <a:r>
              <a:rPr lang="en-US" dirty="0"/>
              <a:t>Ceramic </a:t>
            </a:r>
          </a:p>
          <a:p>
            <a:pPr lvl="1">
              <a:buSzPct val="75000"/>
            </a:pPr>
            <a:r>
              <a:rPr lang="en-US" dirty="0"/>
              <a:t>Resilient / Vinyl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C6006-88D3-4BB3-BB7C-637CE0415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0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7DFAEBB-6714-46D1-9285-8E0AA5C6F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681563"/>
              </p:ext>
            </p:extLst>
          </p:nvPr>
        </p:nvGraphicFramePr>
        <p:xfrm>
          <a:off x="2006746" y="249381"/>
          <a:ext cx="8178507" cy="4952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6A905-BCB9-4BC9-82C1-65757C91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7499EA7-1BF8-43A7-AAE5-177D618E7B64}"/>
              </a:ext>
            </a:extLst>
          </p:cNvPr>
          <p:cNvSpPr/>
          <p:nvPr/>
        </p:nvSpPr>
        <p:spPr>
          <a:xfrm>
            <a:off x="5709124" y="5201392"/>
            <a:ext cx="773751" cy="495201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7060D9-4EB2-479A-985C-713FE8365031}"/>
              </a:ext>
            </a:extLst>
          </p:cNvPr>
          <p:cNvGrpSpPr/>
          <p:nvPr/>
        </p:nvGrpSpPr>
        <p:grpSpPr>
          <a:xfrm>
            <a:off x="3538847" y="2964749"/>
            <a:ext cx="5272644" cy="3660346"/>
            <a:chOff x="1532100" y="3992558"/>
            <a:chExt cx="5272644" cy="36603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94B1E8-E85C-4FEA-916A-988A8D7E23C9}"/>
                </a:ext>
              </a:extLst>
            </p:cNvPr>
            <p:cNvSpPr/>
            <p:nvPr/>
          </p:nvSpPr>
          <p:spPr>
            <a:xfrm>
              <a:off x="2232249" y="3992558"/>
              <a:ext cx="3714008" cy="9285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7BED99-D3F4-4FE9-AA18-02261095B8EE}"/>
                </a:ext>
              </a:extLst>
            </p:cNvPr>
            <p:cNvSpPr txBox="1"/>
            <p:nvPr/>
          </p:nvSpPr>
          <p:spPr>
            <a:xfrm>
              <a:off x="1532100" y="6724402"/>
              <a:ext cx="5272644" cy="9285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Home or Business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34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39B9A-4025-4E3F-B6F5-060DCBF0A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BLACKSTONE REPORT”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0D09C-53A2-4198-8178-550572782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680" y="2052918"/>
            <a:ext cx="10262013" cy="4195481"/>
          </a:xfrm>
        </p:spPr>
        <p:txBody>
          <a:bodyPr>
            <a:normAutofit/>
          </a:bodyPr>
          <a:lstStyle/>
          <a:p>
            <a:r>
              <a:rPr lang="en-US" sz="2600" i="1" dirty="0"/>
              <a:t>“The industry loses between 5,000 - 6,000 flooring installers per year.”</a:t>
            </a:r>
          </a:p>
          <a:p>
            <a:r>
              <a:rPr lang="en-US" sz="2600" i="1" dirty="0"/>
              <a:t>“A shortage of floor covering installers has characterized the floor covering industry for several decades.  In the absence of a concerted industry effort to change the situation, the shortage is likely to continue.”</a:t>
            </a:r>
          </a:p>
          <a:p>
            <a:r>
              <a:rPr lang="en-US" sz="2600" i="1" dirty="0"/>
              <a:t>The installer shortage is due to the industry’s inability to attract sufficient new installers  to replace those who retire or otherwise leave. </a:t>
            </a:r>
          </a:p>
          <a:p>
            <a:r>
              <a:rPr lang="en-US" sz="2600" i="1" dirty="0"/>
              <a:t>“A certification program or requirement would raise the level of installer skill and improve the image of the industry.”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71F23-C90E-42B8-9009-48DD1E7F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77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A768E-3052-4015-A829-676C58208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FCEF MISSION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F3BB6-AE25-4BD9-A137-0D4DE697A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662" y="1595718"/>
            <a:ext cx="9863537" cy="4195481"/>
          </a:xfrm>
        </p:spPr>
        <p:txBody>
          <a:bodyPr>
            <a:noAutofit/>
          </a:bodyPr>
          <a:lstStyle/>
          <a:p>
            <a:r>
              <a:rPr lang="en-US" sz="2800" dirty="0"/>
              <a:t>The mission of the Floor Covering Education Foundation is to:</a:t>
            </a:r>
          </a:p>
          <a:p>
            <a:pPr lvl="1">
              <a:buSzPct val="75000"/>
            </a:pPr>
            <a:r>
              <a:rPr lang="en-US" sz="2400" dirty="0"/>
              <a:t>Provide awareness of the job opportunities and career pathways available in the floor covering industry, </a:t>
            </a:r>
          </a:p>
          <a:p>
            <a:pPr lvl="1">
              <a:buSzPct val="75000"/>
            </a:pPr>
            <a:r>
              <a:rPr lang="en-US" sz="2400" dirty="0"/>
              <a:t>Connect individuals to training opportunities within the industry</a:t>
            </a:r>
          </a:p>
          <a:p>
            <a:pPr lvl="1">
              <a:buSzPct val="75000"/>
            </a:pPr>
            <a:r>
              <a:rPr lang="en-US" sz="2400" dirty="0"/>
              <a:t>Scholarship that training, </a:t>
            </a:r>
          </a:p>
          <a:p>
            <a:pPr lvl="1">
              <a:buSzPct val="75000"/>
            </a:pPr>
            <a:r>
              <a:rPr lang="en-US" sz="2400" dirty="0"/>
              <a:t>And place those individuals in jobs within the floor covering industry. </a:t>
            </a:r>
          </a:p>
        </p:txBody>
      </p:sp>
    </p:spTree>
    <p:extLst>
      <p:ext uri="{BB962C8B-B14F-4D97-AF65-F5344CB8AC3E}">
        <p14:creationId xmlns:p14="http://schemas.microsoft.com/office/powerpoint/2010/main" val="64074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3A9F-CFF8-5242-801E-0A381F7F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FCEF’s PRIMARY AREAS OF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9163A-7E03-BD43-911C-F602CF233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663" y="1828800"/>
            <a:ext cx="9915288" cy="4195481"/>
          </a:xfrm>
        </p:spPr>
        <p:txBody>
          <a:bodyPr>
            <a:normAutofit/>
          </a:bodyPr>
          <a:lstStyle/>
          <a:p>
            <a:r>
              <a:rPr lang="en-US" sz="2800" dirty="0"/>
              <a:t>Fundraising</a:t>
            </a:r>
          </a:p>
          <a:p>
            <a:r>
              <a:rPr lang="en-US" sz="2800" dirty="0"/>
              <a:t>Recruiting of Students</a:t>
            </a:r>
          </a:p>
          <a:p>
            <a:r>
              <a:rPr lang="en-US" sz="2800" dirty="0"/>
              <a:t>Connecting Students with Training</a:t>
            </a:r>
          </a:p>
          <a:p>
            <a:r>
              <a:rPr lang="en-US" sz="2800" dirty="0"/>
              <a:t>Placement of Students in Jobs </a:t>
            </a:r>
          </a:p>
          <a:p>
            <a:pPr lvl="1">
              <a:buSzPct val="75000"/>
            </a:pPr>
            <a:r>
              <a:rPr lang="en-US" b="1" dirty="0"/>
              <a:t>IN YOUR COMMUNITY!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A0795-EDD4-D346-8AFE-F5180851F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75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BF2C-4945-4139-AD14-BC3F43DA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WIDE EFFORT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8523-2FA2-40FC-A23D-6D296CA28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663" y="1827293"/>
            <a:ext cx="8661190" cy="4195481"/>
          </a:xfrm>
        </p:spPr>
        <p:txBody>
          <a:bodyPr>
            <a:normAutofit/>
          </a:bodyPr>
          <a:lstStyle/>
          <a:p>
            <a:r>
              <a:rPr lang="en-US" sz="2800" dirty="0"/>
              <a:t>Shaw Industries</a:t>
            </a:r>
          </a:p>
          <a:p>
            <a:r>
              <a:rPr lang="en-US" sz="2800" dirty="0"/>
              <a:t>Mohawk Industries</a:t>
            </a:r>
          </a:p>
          <a:p>
            <a:r>
              <a:rPr lang="en-US" sz="2800" dirty="0"/>
              <a:t>Engineered Floors</a:t>
            </a:r>
          </a:p>
          <a:p>
            <a:r>
              <a:rPr lang="en-US" sz="2800" dirty="0"/>
              <a:t>World Floor Covering Association</a:t>
            </a:r>
          </a:p>
          <a:p>
            <a:endParaRPr lang="en-US" sz="2800" dirty="0"/>
          </a:p>
          <a:p>
            <a:r>
              <a:rPr lang="en-US" sz="2800" dirty="0"/>
              <a:t>Flooring retailers and contractors </a:t>
            </a:r>
          </a:p>
          <a:p>
            <a:r>
              <a:rPr lang="en-US" sz="2800" dirty="0"/>
              <a:t>And more  …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B1C71-88DB-48EA-B3DF-FF5B2232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4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FF0E-F348-44D7-AD58-9FCD1109B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61808-5A52-422F-A269-5BF5BB59D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662" y="2052918"/>
            <a:ext cx="9077089" cy="4195481"/>
          </a:xfrm>
        </p:spPr>
        <p:txBody>
          <a:bodyPr/>
          <a:lstStyle/>
          <a:p>
            <a:r>
              <a:rPr lang="en-US" sz="2800" dirty="0"/>
              <a:t>Providing Scholarships</a:t>
            </a:r>
          </a:p>
          <a:p>
            <a:pPr lvl="1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Foundation will scholarship 50% of the tuition of an approved course from an approved training provider.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ifetime maximum of $2,500 per individual.  </a:t>
            </a:r>
          </a:p>
          <a:p>
            <a:pPr lvl="1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Foundation will not award scholarships for any courses with a tuition less than $495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B1221-CA5E-4CA9-ABAC-604AE0A4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91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FCEF Palette">
      <a:dk1>
        <a:srgbClr val="4D4D4D"/>
      </a:dk1>
      <a:lt1>
        <a:srgbClr val="FFFFFF"/>
      </a:lt1>
      <a:dk2>
        <a:srgbClr val="4D4D4D"/>
      </a:dk2>
      <a:lt2>
        <a:srgbClr val="B4DCFA"/>
      </a:lt2>
      <a:accent1>
        <a:srgbClr val="FF3C1F"/>
      </a:accent1>
      <a:accent2>
        <a:srgbClr val="9ADBC0"/>
      </a:accent2>
      <a:accent3>
        <a:srgbClr val="4D4D4D"/>
      </a:accent3>
      <a:accent4>
        <a:srgbClr val="67BACA"/>
      </a:accent4>
      <a:accent5>
        <a:srgbClr val="C6C6C6"/>
      </a:accent5>
      <a:accent6>
        <a:srgbClr val="F3F0F0"/>
      </a:accent6>
      <a:hlink>
        <a:srgbClr val="FF3C1F"/>
      </a:hlink>
      <a:folHlink>
        <a:srgbClr val="4D4D4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CEF-MASTER-Example-D" id="{C350799B-8E24-E248-905A-2B995F04AEC0}" vid="{2EAF6442-67F9-6F4C-B1E5-41571C7A4BAF}"/>
    </a:ext>
  </a:extLst>
</a:theme>
</file>

<file path=ppt/theme/theme2.xml><?xml version="1.0" encoding="utf-8"?>
<a:theme xmlns:a="http://schemas.openxmlformats.org/drawingml/2006/main" name="1_Ion">
  <a:themeElements>
    <a:clrScheme name="FCEF Palette">
      <a:dk1>
        <a:srgbClr val="4D4D4D"/>
      </a:dk1>
      <a:lt1>
        <a:srgbClr val="FFFFFF"/>
      </a:lt1>
      <a:dk2>
        <a:srgbClr val="4D4D4D"/>
      </a:dk2>
      <a:lt2>
        <a:srgbClr val="B4DCFA"/>
      </a:lt2>
      <a:accent1>
        <a:srgbClr val="FF3C1F"/>
      </a:accent1>
      <a:accent2>
        <a:srgbClr val="9ADBC0"/>
      </a:accent2>
      <a:accent3>
        <a:srgbClr val="4D4D4D"/>
      </a:accent3>
      <a:accent4>
        <a:srgbClr val="67BACA"/>
      </a:accent4>
      <a:accent5>
        <a:srgbClr val="C6C6C6"/>
      </a:accent5>
      <a:accent6>
        <a:srgbClr val="F3F0F0"/>
      </a:accent6>
      <a:hlink>
        <a:srgbClr val="FF3C1F"/>
      </a:hlink>
      <a:folHlink>
        <a:srgbClr val="4D4D4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CEF-MASTER-Example-D" id="{C350799B-8E24-E248-905A-2B995F04AEC0}" vid="{C651E5A3-071B-7E49-B617-A19F3641E43B}"/>
    </a:ext>
  </a:extLst>
</a:theme>
</file>

<file path=ppt/theme/theme3.xml><?xml version="1.0" encoding="utf-8"?>
<a:theme xmlns:a="http://schemas.openxmlformats.org/drawingml/2006/main" name="2_Ion">
  <a:themeElements>
    <a:clrScheme name="FCEF Palette">
      <a:dk1>
        <a:srgbClr val="4D4D4D"/>
      </a:dk1>
      <a:lt1>
        <a:srgbClr val="FFFFFF"/>
      </a:lt1>
      <a:dk2>
        <a:srgbClr val="4D4D4D"/>
      </a:dk2>
      <a:lt2>
        <a:srgbClr val="B4DCFA"/>
      </a:lt2>
      <a:accent1>
        <a:srgbClr val="FF3C1F"/>
      </a:accent1>
      <a:accent2>
        <a:srgbClr val="9ADBC0"/>
      </a:accent2>
      <a:accent3>
        <a:srgbClr val="4D4D4D"/>
      </a:accent3>
      <a:accent4>
        <a:srgbClr val="67BACA"/>
      </a:accent4>
      <a:accent5>
        <a:srgbClr val="C6C6C6"/>
      </a:accent5>
      <a:accent6>
        <a:srgbClr val="F3F0F0"/>
      </a:accent6>
      <a:hlink>
        <a:srgbClr val="FF3C1F"/>
      </a:hlink>
      <a:folHlink>
        <a:srgbClr val="4D4D4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CEF-MASTER-Example-D" id="{C350799B-8E24-E248-905A-2B995F04AEC0}" vid="{8CA4539B-F821-6542-BE0C-01CBF273FA0A}"/>
    </a:ext>
  </a:extLst>
</a:theme>
</file>

<file path=ppt/theme/theme4.xml><?xml version="1.0" encoding="utf-8"?>
<a:theme xmlns:a="http://schemas.openxmlformats.org/drawingml/2006/main" name="3_Ion">
  <a:themeElements>
    <a:clrScheme name="FCEF Palette">
      <a:dk1>
        <a:srgbClr val="4D4D4D"/>
      </a:dk1>
      <a:lt1>
        <a:srgbClr val="FFFFFF"/>
      </a:lt1>
      <a:dk2>
        <a:srgbClr val="4D4D4D"/>
      </a:dk2>
      <a:lt2>
        <a:srgbClr val="B4DCFA"/>
      </a:lt2>
      <a:accent1>
        <a:srgbClr val="FF3C1F"/>
      </a:accent1>
      <a:accent2>
        <a:srgbClr val="9ADBC0"/>
      </a:accent2>
      <a:accent3>
        <a:srgbClr val="4D4D4D"/>
      </a:accent3>
      <a:accent4>
        <a:srgbClr val="67BACA"/>
      </a:accent4>
      <a:accent5>
        <a:srgbClr val="C6C6C6"/>
      </a:accent5>
      <a:accent6>
        <a:srgbClr val="F3F0F0"/>
      </a:accent6>
      <a:hlink>
        <a:srgbClr val="FF3C1F"/>
      </a:hlink>
      <a:folHlink>
        <a:srgbClr val="4D4D4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CEF-MASTER-Example-D" id="{C350799B-8E24-E248-905A-2B995F04AEC0}" vid="{E0938375-2E83-644C-9763-9609B4838555}"/>
    </a:ext>
  </a:extLst>
</a:theme>
</file>

<file path=ppt/theme/theme5.xml><?xml version="1.0" encoding="utf-8"?>
<a:theme xmlns:a="http://schemas.openxmlformats.org/drawingml/2006/main" name="4_Ion">
  <a:themeElements>
    <a:clrScheme name="FCEF Palette">
      <a:dk1>
        <a:srgbClr val="4D4D4D"/>
      </a:dk1>
      <a:lt1>
        <a:srgbClr val="FFFFFF"/>
      </a:lt1>
      <a:dk2>
        <a:srgbClr val="4D4D4D"/>
      </a:dk2>
      <a:lt2>
        <a:srgbClr val="B4DCFA"/>
      </a:lt2>
      <a:accent1>
        <a:srgbClr val="FF3C1F"/>
      </a:accent1>
      <a:accent2>
        <a:srgbClr val="9ADBC0"/>
      </a:accent2>
      <a:accent3>
        <a:srgbClr val="4D4D4D"/>
      </a:accent3>
      <a:accent4>
        <a:srgbClr val="67BACA"/>
      </a:accent4>
      <a:accent5>
        <a:srgbClr val="C6C6C6"/>
      </a:accent5>
      <a:accent6>
        <a:srgbClr val="F3F0F0"/>
      </a:accent6>
      <a:hlink>
        <a:srgbClr val="FF3C1F"/>
      </a:hlink>
      <a:folHlink>
        <a:srgbClr val="4D4D4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CEF-MASTER-Example-D" id="{C350799B-8E24-E248-905A-2B995F04AEC0}" vid="{3D97A492-E386-1446-84D8-A9B2DB4DB25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92EF758198454389EBE5DC5D08144D" ma:contentTypeVersion="4" ma:contentTypeDescription="Create a new document." ma:contentTypeScope="" ma:versionID="a4f0f548e28671b256112e54e8fa2ed6">
  <xsd:schema xmlns:xsd="http://www.w3.org/2001/XMLSchema" xmlns:xs="http://www.w3.org/2001/XMLSchema" xmlns:p="http://schemas.microsoft.com/office/2006/metadata/properties" xmlns:ns3="593c352c-fecb-4856-8331-022f89b5e71b" targetNamespace="http://schemas.microsoft.com/office/2006/metadata/properties" ma:root="true" ma:fieldsID="9bbf5933ef7774ce91ad1e52bde1de19" ns3:_="">
    <xsd:import namespace="593c352c-fecb-4856-8331-022f89b5e7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c352c-fecb-4856-8331-022f89b5e7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0D4105-F1BA-4943-A11E-02EBB069B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3c352c-fecb-4856-8331-022f89b5e7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F477EE-551D-4401-A663-0514BF506E79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593c352c-fecb-4856-8331-022f89b5e71b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9003BAC-AE6B-4CEE-B203-64130570F5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6881</TotalTime>
  <Words>361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Barlow</vt:lpstr>
      <vt:lpstr>Calibri</vt:lpstr>
      <vt:lpstr>Century Gothic</vt:lpstr>
      <vt:lpstr>Wingdings 3</vt:lpstr>
      <vt:lpstr>Ion</vt:lpstr>
      <vt:lpstr>1_Ion</vt:lpstr>
      <vt:lpstr>2_Ion</vt:lpstr>
      <vt:lpstr>3_Ion</vt:lpstr>
      <vt:lpstr>4_Ion</vt:lpstr>
      <vt:lpstr>PowerPoint Presentation</vt:lpstr>
      <vt:lpstr>FLOOR COVERING EDUCATION FOUNDATION </vt:lpstr>
      <vt:lpstr>THE US FLOORING INDUSTRY</vt:lpstr>
      <vt:lpstr>PowerPoint Presentation</vt:lpstr>
      <vt:lpstr>“THE BLACKSTONE REPORT”</vt:lpstr>
      <vt:lpstr>FCEF MISSION STATEMENT</vt:lpstr>
      <vt:lpstr>FCEF’s PRIMARY AREAS OF FOCUS</vt:lpstr>
      <vt:lpstr>INDUSTRY WIDE EFFORT </vt:lpstr>
      <vt:lpstr>TRAINING</vt:lpstr>
      <vt:lpstr>TRAINING</vt:lpstr>
      <vt:lpstr>TRAINING</vt:lpstr>
      <vt:lpstr>PowerPoint Presentation</vt:lpstr>
      <vt:lpstr>PowerPoint Presentation</vt:lpstr>
      <vt:lpstr>USEFUL LINKS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Hammons</dc:creator>
  <cp:lastModifiedBy>Jim Aaron</cp:lastModifiedBy>
  <cp:revision>22</cp:revision>
  <dcterms:created xsi:type="dcterms:W3CDTF">2021-06-01T15:31:22Z</dcterms:created>
  <dcterms:modified xsi:type="dcterms:W3CDTF">2021-08-12T23:26:04Z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0x0101006192EF758198454389EBE5DC5D08144D</vt:lpwstr>
  </property>
</Properties>
</file>