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8"/>
  </p:notesMasterIdLst>
  <p:sldIdLst>
    <p:sldId id="256" r:id="rId2"/>
    <p:sldId id="261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4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4122D-92B2-447C-930C-9E7ACC73CC2B}" v="1" dt="2021-08-11T18:07:59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" y="4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80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7156-CC7F-45BF-BF4B-8F87935A400C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829AB-92A6-4DAA-A230-2864B9A2C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to do for ourselves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829AB-92A6-4DAA-A230-2864B9A2C0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9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72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4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01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0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6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5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6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0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85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7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0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2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AF3A3-B865-4965-8F3E-F71591C19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COVID19 &amp; Workforce: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1287E-932E-4A1E-BA42-52CB4DC060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Before, During, After</a:t>
            </a:r>
          </a:p>
          <a:p>
            <a:pPr>
              <a:spcAft>
                <a:spcPts val="0"/>
              </a:spcAft>
            </a:pPr>
            <a:r>
              <a:rPr lang="en-US" sz="1900" dirty="0"/>
              <a:t>Terri Henry, EBCI TERO Director</a:t>
            </a:r>
          </a:p>
          <a:p>
            <a:r>
              <a:rPr lang="en-US" sz="1700" dirty="0"/>
              <a:t>CTER Board of Directors</a:t>
            </a:r>
          </a:p>
        </p:txBody>
      </p:sp>
    </p:spTree>
    <p:extLst>
      <p:ext uri="{BB962C8B-B14F-4D97-AF65-F5344CB8AC3E}">
        <p14:creationId xmlns:p14="http://schemas.microsoft.com/office/powerpoint/2010/main" val="372909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176B-86C9-49CC-91B5-58E998C5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COVID19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313B4-39F9-4F05-B605-B3B88ECD32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State of Indian Nations</a:t>
            </a:r>
          </a:p>
          <a:p>
            <a:pPr lvl="1"/>
            <a:r>
              <a:rPr lang="en-US" dirty="0"/>
              <a:t>Indian Healthcare</a:t>
            </a:r>
          </a:p>
          <a:p>
            <a:pPr lvl="2"/>
            <a:r>
              <a:rPr lang="en-US" dirty="0"/>
              <a:t>Medical care</a:t>
            </a:r>
          </a:p>
          <a:p>
            <a:pPr lvl="2"/>
            <a:r>
              <a:rPr lang="en-US" dirty="0"/>
              <a:t>Mental health resources</a:t>
            </a:r>
          </a:p>
          <a:p>
            <a:pPr lvl="1"/>
            <a:r>
              <a:rPr lang="en-US" dirty="0"/>
              <a:t>Child Welfare</a:t>
            </a:r>
          </a:p>
          <a:p>
            <a:pPr lvl="1"/>
            <a:r>
              <a:rPr lang="en-US" dirty="0"/>
              <a:t>Estate Planning</a:t>
            </a:r>
          </a:p>
          <a:p>
            <a:pPr lvl="1"/>
            <a:r>
              <a:rPr lang="en-US" dirty="0"/>
              <a:t>Tribal Economies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8057E-4953-4C83-8613-85DF396E2D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 of Indian people’s existence</a:t>
            </a:r>
          </a:p>
          <a:p>
            <a:pPr lvl="1"/>
            <a:r>
              <a:rPr lang="en-US" dirty="0"/>
              <a:t>Unemployment</a:t>
            </a:r>
          </a:p>
          <a:p>
            <a:pPr lvl="1"/>
            <a:r>
              <a:rPr lang="en-US" dirty="0"/>
              <a:t>Food deserts</a:t>
            </a:r>
          </a:p>
          <a:p>
            <a:pPr lvl="1"/>
            <a:r>
              <a:rPr lang="en-US" dirty="0"/>
              <a:t>Substance Abuse</a:t>
            </a:r>
          </a:p>
          <a:p>
            <a:pPr lvl="1"/>
            <a:r>
              <a:rPr lang="en-US" dirty="0"/>
              <a:t>. . .</a:t>
            </a:r>
          </a:p>
          <a:p>
            <a:pPr lvl="1"/>
            <a:r>
              <a:rPr lang="en-US" dirty="0"/>
              <a:t>. . .</a:t>
            </a:r>
          </a:p>
          <a:p>
            <a:pPr lvl="1"/>
            <a:r>
              <a:rPr lang="en-US" dirty="0"/>
              <a:t>. . 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1B9F-D329-4CD3-B38E-2494C509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46999"/>
          </a:xfrm>
        </p:spPr>
        <p:txBody>
          <a:bodyPr>
            <a:normAutofit/>
          </a:bodyPr>
          <a:lstStyle/>
          <a:p>
            <a:r>
              <a:rPr lang="en-US" dirty="0"/>
              <a:t>During COVID19:</a:t>
            </a:r>
            <a:br>
              <a:rPr lang="en-US" dirty="0"/>
            </a:br>
            <a:r>
              <a:rPr lang="en-US" sz="2800" i="1" dirty="0"/>
              <a:t>Will we survive?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E83A2-870C-4173-BCBB-1AC4FF2952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Health Crisis; Employment Crisis; Education Crisis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Shortages</a:t>
            </a:r>
          </a:p>
          <a:p>
            <a:pPr lvl="1"/>
            <a:r>
              <a:rPr lang="en-US" dirty="0"/>
              <a:t>Food, Water</a:t>
            </a:r>
          </a:p>
          <a:p>
            <a:pPr lvl="1"/>
            <a:r>
              <a:rPr lang="en-US" dirty="0"/>
              <a:t>Vehicles</a:t>
            </a:r>
          </a:p>
          <a:p>
            <a:pPr lvl="1"/>
            <a:r>
              <a:rPr lang="en-US" dirty="0"/>
              <a:t>Construction materials</a:t>
            </a:r>
          </a:p>
          <a:p>
            <a:pPr lvl="1"/>
            <a:r>
              <a:rPr lang="en-US" dirty="0"/>
              <a:t>Fuel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Supply chain production impacts</a:t>
            </a:r>
          </a:p>
          <a:p>
            <a:pPr lvl="1"/>
            <a:r>
              <a:rPr lang="en-US" dirty="0"/>
              <a:t>Farmers plowed under fields; no workers (Immigration Laws)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8CA65-E487-474D-97DF-335EEED6AE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Individual gardening</a:t>
            </a:r>
          </a:p>
          <a:p>
            <a:r>
              <a:rPr lang="en-US" dirty="0"/>
              <a:t>Shut-downs, Furloughs</a:t>
            </a:r>
          </a:p>
          <a:p>
            <a:r>
              <a:rPr lang="en-US" dirty="0"/>
              <a:t>Tribal internet/broadband connectivity</a:t>
            </a:r>
          </a:p>
          <a:p>
            <a:pPr lvl="1"/>
            <a:r>
              <a:rPr lang="en-US" dirty="0"/>
              <a:t>Telework</a:t>
            </a:r>
          </a:p>
          <a:p>
            <a:pPr lvl="1"/>
            <a:r>
              <a:rPr lang="en-US" dirty="0"/>
              <a:t>Telemedicine</a:t>
            </a:r>
          </a:p>
          <a:p>
            <a:pPr lvl="1"/>
            <a:r>
              <a:rPr lang="en-US" dirty="0"/>
              <a:t>Virtual education</a:t>
            </a:r>
          </a:p>
          <a:p>
            <a:r>
              <a:rPr lang="en-US" dirty="0"/>
              <a:t>Infrastructure/Roads</a:t>
            </a:r>
          </a:p>
          <a:p>
            <a:r>
              <a:rPr lang="en-US" dirty="0"/>
              <a:t>COVID Grants &amp; Loans</a:t>
            </a:r>
          </a:p>
          <a:p>
            <a:pPr lvl="1"/>
            <a:r>
              <a:rPr lang="en-US" dirty="0"/>
              <a:t>Pay attention to the conditions of the grants, may impact Tribal Indian Preference laws</a:t>
            </a:r>
          </a:p>
          <a:p>
            <a:pPr lvl="1"/>
            <a:r>
              <a:rPr lang="en-US" dirty="0"/>
              <a:t>Strategic plans to use these resources</a:t>
            </a:r>
          </a:p>
        </p:txBody>
      </p:sp>
    </p:spTree>
    <p:extLst>
      <p:ext uri="{BB962C8B-B14F-4D97-AF65-F5344CB8AC3E}">
        <p14:creationId xmlns:p14="http://schemas.microsoft.com/office/powerpoint/2010/main" val="328624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E126-A596-4C11-8185-855D83F2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COVID19:</a:t>
            </a:r>
            <a:br>
              <a:rPr lang="en-US" dirty="0"/>
            </a:br>
            <a:r>
              <a:rPr lang="en-US" sz="2800" i="1" dirty="0"/>
              <a:t>When will it end?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C7C4-B5FA-4D19-B978-B1DC994734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Reality check</a:t>
            </a:r>
          </a:p>
          <a:p>
            <a:pPr lvl="1"/>
            <a:r>
              <a:rPr lang="en-US" dirty="0"/>
              <a:t>Kids with no parents</a:t>
            </a:r>
          </a:p>
          <a:p>
            <a:pPr lvl="1"/>
            <a:r>
              <a:rPr lang="en-US" dirty="0"/>
              <a:t>Parents with no kids</a:t>
            </a:r>
          </a:p>
          <a:p>
            <a:r>
              <a:rPr lang="en-US" dirty="0"/>
              <a:t>Medical &amp; Mental Health Affects</a:t>
            </a:r>
          </a:p>
          <a:p>
            <a:pPr lvl="1"/>
            <a:r>
              <a:rPr lang="en-US" dirty="0"/>
              <a:t>ADA/ADEA ?</a:t>
            </a:r>
          </a:p>
          <a:p>
            <a:r>
              <a:rPr lang="en-US" dirty="0"/>
              <a:t>Impact on Tribal Justice System</a:t>
            </a:r>
          </a:p>
          <a:p>
            <a:pPr lvl="1"/>
            <a:r>
              <a:rPr lang="en-US" dirty="0"/>
              <a:t>Child placement</a:t>
            </a:r>
          </a:p>
          <a:p>
            <a:pPr lvl="1"/>
            <a:r>
              <a:rPr lang="en-US" dirty="0"/>
              <a:t>Property distribution of deceased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67487-65B8-443A-A216-361F0B26D1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What strategies will meet the basic needs of our People?</a:t>
            </a:r>
          </a:p>
          <a:p>
            <a:r>
              <a:rPr lang="en-US" dirty="0"/>
              <a:t>Economic development strategies</a:t>
            </a:r>
          </a:p>
          <a:p>
            <a:r>
              <a:rPr lang="en-US" dirty="0"/>
              <a:t>Health impacts</a:t>
            </a:r>
          </a:p>
          <a:p>
            <a:r>
              <a:rPr lang="en-US" dirty="0"/>
              <a:t>Employment/Workforce Development</a:t>
            </a:r>
          </a:p>
          <a:p>
            <a:pPr lvl="1"/>
            <a:r>
              <a:rPr lang="en-US" dirty="0"/>
              <a:t>Historical grief &amp; trauma</a:t>
            </a:r>
          </a:p>
          <a:p>
            <a:pPr lvl="1"/>
            <a:r>
              <a:rPr lang="en-US" i="1" dirty="0"/>
              <a:t>“Hang around the fort”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83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F19B-EC08-4E43-BE16-D8B5B287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Resilience:</a:t>
            </a:r>
            <a:br>
              <a:rPr lang="en-US" dirty="0"/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Workforce Development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5E1E-9AD2-40DF-80EB-573E385F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strategies can we develop to begin changing the mindset of our people that “poverty is acceptable”?  </a:t>
            </a:r>
          </a:p>
          <a:p>
            <a:pPr lvl="1"/>
            <a:r>
              <a:rPr lang="en-US" dirty="0"/>
              <a:t>What are our basic needs?</a:t>
            </a:r>
          </a:p>
          <a:p>
            <a:pPr lvl="2"/>
            <a:r>
              <a:rPr lang="en-US" dirty="0"/>
              <a:t>Shelter &amp; Subsistence </a:t>
            </a:r>
            <a:r>
              <a:rPr lang="en-US" dirty="0">
                <a:sym typeface="Wingdings" panose="05000000000000000000" pitchFamily="2" charset="2"/>
              </a:rPr>
              <a:t></a:t>
            </a:r>
            <a:r>
              <a:rPr lang="en-US" dirty="0"/>
              <a:t> Physical &amp; Mental Health </a:t>
            </a:r>
            <a:r>
              <a:rPr lang="en-US" dirty="0">
                <a:sym typeface="Wingdings" panose="05000000000000000000" pitchFamily="2" charset="2"/>
              </a:rPr>
              <a:t></a:t>
            </a:r>
            <a:r>
              <a:rPr lang="en-US" dirty="0"/>
              <a:t> Personal Safety </a:t>
            </a:r>
            <a:r>
              <a:rPr lang="en-US" dirty="0">
                <a:sym typeface="Wingdings" panose="05000000000000000000" pitchFamily="2" charset="2"/>
              </a:rPr>
              <a:t></a:t>
            </a:r>
            <a:r>
              <a:rPr lang="en-US" dirty="0"/>
              <a:t> Personal Economy </a:t>
            </a:r>
            <a:r>
              <a:rPr lang="en-US" dirty="0">
                <a:sym typeface="Wingdings" panose="05000000000000000000" pitchFamily="2" charset="2"/>
              </a:rPr>
              <a:t> Spiritual Harmony &amp; Balance </a:t>
            </a:r>
            <a:r>
              <a:rPr lang="en-US" dirty="0"/>
              <a:t> . . . </a:t>
            </a:r>
          </a:p>
          <a:p>
            <a:pPr lvl="1"/>
            <a:r>
              <a:rPr lang="en-US" dirty="0"/>
              <a:t>What are the “ends”?  </a:t>
            </a:r>
          </a:p>
          <a:p>
            <a:pPr lvl="2"/>
            <a:r>
              <a:rPr lang="en-US" dirty="0"/>
              <a:t>Home &amp; Food/Water </a:t>
            </a:r>
            <a:r>
              <a:rPr lang="en-US" dirty="0">
                <a:sym typeface="Wingdings" panose="05000000000000000000" pitchFamily="2" charset="2"/>
              </a:rPr>
              <a:t> Positive Life Experience  . . .</a:t>
            </a:r>
          </a:p>
          <a:p>
            <a:pPr lvl="1"/>
            <a:r>
              <a:rPr lang="en-US" dirty="0"/>
              <a:t>How do we get to the “ends”?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Employment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Can we develop a public relations campaign or marketing strategy to encourage our people towards EMPLOYMENT as a means to the ends?  </a:t>
            </a:r>
          </a:p>
        </p:txBody>
      </p:sp>
    </p:spTree>
    <p:extLst>
      <p:ext uri="{BB962C8B-B14F-4D97-AF65-F5344CB8AC3E}">
        <p14:creationId xmlns:p14="http://schemas.microsoft.com/office/powerpoint/2010/main" val="410905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1290-8DE2-4877-9F40-413D0BD1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80" y="5249863"/>
            <a:ext cx="9609666" cy="566738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6" name="Picture Placeholder 5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F7FCE1CE-537D-4A21-A3C4-F840745920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7998" b="27998"/>
          <a:stretch>
            <a:fillRect/>
          </a:stretch>
        </p:blipFill>
        <p:spPr>
          <a:xfrm>
            <a:off x="1041427" y="1041399"/>
            <a:ext cx="10105972" cy="4091318"/>
          </a:xfrm>
        </p:spPr>
      </p:pic>
    </p:spTree>
    <p:extLst>
      <p:ext uri="{BB962C8B-B14F-4D97-AF65-F5344CB8AC3E}">
        <p14:creationId xmlns:p14="http://schemas.microsoft.com/office/powerpoint/2010/main" val="2158850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1754</TotalTime>
  <Words>321</Words>
  <Application>Microsoft Office PowerPoint</Application>
  <PresentationFormat>Widescreen</PresentationFormat>
  <Paragraphs>65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COVID19 &amp; Workforce:</vt:lpstr>
      <vt:lpstr>Before COVID19</vt:lpstr>
      <vt:lpstr>During COVID19: Will we survive?</vt:lpstr>
      <vt:lpstr>After COVID19: When will it end?</vt:lpstr>
      <vt:lpstr>Resilience: Workforce Development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COVID19:</dc:title>
  <dc:creator>Terri Henry</dc:creator>
  <cp:lastModifiedBy>Terri Henry</cp:lastModifiedBy>
  <cp:revision>2</cp:revision>
  <dcterms:created xsi:type="dcterms:W3CDTF">2021-08-11T16:32:11Z</dcterms:created>
  <dcterms:modified xsi:type="dcterms:W3CDTF">2021-08-12T23:19:14Z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c35d80c-2dee-450e-9de6-07b1f86c0836_Enabled">
    <vt:lpwstr>true</vt:lpwstr>
  </property>
  <property fmtid="{D5CDD505-2E9C-101B-9397-08002B2CF9AE}" pid="3" name="MSIP_Label_dc35d80c-2dee-450e-9de6-07b1f86c0836_SetDate">
    <vt:lpwstr>2021-08-11T16:32:11Z</vt:lpwstr>
  </property>
  <property fmtid="{D5CDD505-2E9C-101B-9397-08002B2CF9AE}" pid="4" name="MSIP_Label_dc35d80c-2dee-450e-9de6-07b1f86c0836_Method">
    <vt:lpwstr>Standard</vt:lpwstr>
  </property>
  <property fmtid="{D5CDD505-2E9C-101B-9397-08002B2CF9AE}" pid="5" name="MSIP_Label_dc35d80c-2dee-450e-9de6-07b1f86c0836_Name">
    <vt:lpwstr>EBCI Work Product</vt:lpwstr>
  </property>
  <property fmtid="{D5CDD505-2E9C-101B-9397-08002B2CF9AE}" pid="6" name="MSIP_Label_dc35d80c-2dee-450e-9de6-07b1f86c0836_SiteId">
    <vt:lpwstr>43f3b316-f203-4501-ad6b-425cd1ab3fbc</vt:lpwstr>
  </property>
  <property fmtid="{D5CDD505-2E9C-101B-9397-08002B2CF9AE}" pid="7" name="MSIP_Label_dc35d80c-2dee-450e-9de6-07b1f86c0836_ActionId">
    <vt:lpwstr>fe4122c1-28ec-4ecb-b90c-d44aedaf278a</vt:lpwstr>
  </property>
  <property fmtid="{D5CDD505-2E9C-101B-9397-08002B2CF9AE}" pid="8" name="MSIP_Label_dc35d80c-2dee-450e-9de6-07b1f86c0836_ContentBits">
    <vt:lpwstr>0</vt:lpwstr>
  </property>
</Properties>
</file>