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00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0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3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3272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99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2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67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36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7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9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6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8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5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5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8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8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AED1857-BF42-419E-99B3-2D3B1469FB32}" type="datetimeFigureOut">
              <a:rPr lang="en-US" smtClean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94139-C175-4A2C-BFC0-EE18B3C8F3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65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0EA96C-58AA-4DBE-B240-63826A2F4C1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52438"/>
            <a:ext cx="11196320" cy="4749482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		   MOVING FORWARD WITH TERO</a:t>
            </a:r>
          </a:p>
        </p:txBody>
      </p:sp>
    </p:spTree>
    <p:extLst>
      <p:ext uri="{BB962C8B-B14F-4D97-AF65-F5344CB8AC3E}">
        <p14:creationId xmlns:p14="http://schemas.microsoft.com/office/powerpoint/2010/main" val="528715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BEEF8A-8634-4DF0-A929-BFDC312C9E1D}"/>
              </a:ext>
            </a:extLst>
          </p:cNvPr>
          <p:cNvSpPr/>
          <p:nvPr/>
        </p:nvSpPr>
        <p:spPr>
          <a:xfrm>
            <a:off x="704849" y="1114424"/>
            <a:ext cx="10791825" cy="4956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indent="-5143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AutoNum type="arabicPeriod" startAt="9"/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LEARN FROM MISTAKES AND FAILURES: </a:t>
            </a:r>
          </a:p>
          <a:p>
            <a:pPr marL="685800" lv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Use your mistakes to help     you become better in the future. Remember: Make if you make mistake today, be wiser tomorrow. Also remember that failure is only failure if we quit trying.</a:t>
            </a:r>
          </a:p>
          <a:p>
            <a:pPr marL="742950" marR="0" indent="-5143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AutoNum type="arabicPeriod" startAt="9"/>
            </a:pPr>
            <a:endParaRPr lang="en-US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10. MAINTAIN A POST1VE MENTAL ATTUTUTE:</a:t>
            </a:r>
          </a:p>
          <a:p>
            <a:pPr marL="685800" lv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Think positive and power thoughts. Believe in yourself. Get rid of negative thinking and don't associate with negative people. Remember who you associate with is who you are. </a:t>
            </a:r>
          </a:p>
        </p:txBody>
      </p:sp>
    </p:spTree>
    <p:extLst>
      <p:ext uri="{BB962C8B-B14F-4D97-AF65-F5344CB8AC3E}">
        <p14:creationId xmlns:p14="http://schemas.microsoft.com/office/powerpoint/2010/main" val="2175720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AF428B-5385-46F8-95CB-E9BB67534828}"/>
              </a:ext>
            </a:extLst>
          </p:cNvPr>
          <p:cNvSpPr/>
          <p:nvPr/>
        </p:nvSpPr>
        <p:spPr>
          <a:xfrm>
            <a:off x="619125" y="1076325"/>
            <a:ext cx="11010900" cy="4374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11. TREAT PEOPLE WITH RESPECT:</a:t>
            </a:r>
          </a:p>
          <a:p>
            <a:pPr marL="457200" marR="9144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How you treat people is directly related to how they will treat       	you. Remember the Golden Rule," Do unto others as you 	would have others do unto you.“</a:t>
            </a:r>
          </a:p>
          <a:p>
            <a:pPr marL="457200" marR="9144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12. NURTURE PEOPLE AND TEAM GOALS:</a:t>
            </a:r>
          </a:p>
          <a:p>
            <a:pPr marL="914400" lvl="1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Develop a team spirit. Few things in life are more rewarding and energizing than working with other people as a team to accomplish common goals.</a:t>
            </a:r>
          </a:p>
        </p:txBody>
      </p:sp>
    </p:spTree>
    <p:extLst>
      <p:ext uri="{BB962C8B-B14F-4D97-AF65-F5344CB8AC3E}">
        <p14:creationId xmlns:p14="http://schemas.microsoft.com/office/powerpoint/2010/main" val="2100209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24DF55-92F5-4303-9071-ADF8E216B5E1}"/>
              </a:ext>
            </a:extLst>
          </p:cNvPr>
          <p:cNvSpPr/>
          <p:nvPr/>
        </p:nvSpPr>
        <p:spPr>
          <a:xfrm>
            <a:off x="685800" y="1133474"/>
            <a:ext cx="11220450" cy="4374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13. BE PLEASANT &amp; ENTHUSIASTIC:</a:t>
            </a:r>
          </a:p>
          <a:p>
            <a:pPr marL="571500" marR="164465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Maintain a pleasing personality and exhibit enthusiasm. Nothing turns people off more than having to deal with a sour-faced and unpleasant introverted people. Remember, good things happen to people who smile.</a:t>
            </a:r>
          </a:p>
          <a:p>
            <a:pPr marL="342900" marR="164465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000000"/>
              </a:buClr>
              <a:buFont typeface="Times New Roman" panose="02020603050405020304" pitchFamily="18" charset="0"/>
              <a:buAutoNum type="arabicPeriod" startAt="12"/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2600" cap="all" dirty="0">
                <a:ea typeface="Times New Roman" panose="02020603050405020304" pitchFamily="18" charset="0"/>
                <a:cs typeface="Times New Roman" panose="02020603050405020304" pitchFamily="18" charset="0"/>
              </a:rPr>
              <a:t>mulate 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SUCCESSFUL PEOPLE AS YOUR ROLE MODELS:</a:t>
            </a:r>
          </a:p>
          <a:p>
            <a:pPr marL="575945" marR="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Learn to copy the leaders. You can save a great deal of time and effort developing your own personal skills, attitudes, demeanor, and behavior by emulating people you respect.</a:t>
            </a:r>
          </a:p>
        </p:txBody>
      </p:sp>
    </p:spTree>
    <p:extLst>
      <p:ext uri="{BB962C8B-B14F-4D97-AF65-F5344CB8AC3E}">
        <p14:creationId xmlns:p14="http://schemas.microsoft.com/office/powerpoint/2010/main" val="2811655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B8A507-8722-4573-BEE9-3E211FF66823}"/>
              </a:ext>
            </a:extLst>
          </p:cNvPr>
          <p:cNvSpPr/>
          <p:nvPr/>
        </p:nvSpPr>
        <p:spPr>
          <a:xfrm>
            <a:off x="904875" y="1228725"/>
            <a:ext cx="10201275" cy="4678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920750" algn="l"/>
              </a:tabLs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15. READ TO KEEP INSPIRED AND CURRENT:</a:t>
            </a:r>
          </a:p>
          <a:p>
            <a:pPr marL="5715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571500" algn="l"/>
              </a:tabLs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Be a reader.   Read Inspirational, motivational and success stories, magazines and books. This type of reading has an uplifting and energizing effect.</a:t>
            </a:r>
          </a:p>
          <a:p>
            <a:pPr marL="228600" marR="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16. STRIVE FOR TOTAL LIFE BALANCE:</a:t>
            </a:r>
          </a:p>
          <a:p>
            <a:pPr marL="575945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Maintain balanced physical, mental and spiritual health. Balanced health is a cornerstone of success. Remember and have pride in which you are.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2429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EFC0F133-4DED-4482-A909-FBB66B40F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MOVING FORWARD WITH TERO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3DAA26B-233E-49B8-8C1A-1B829A16C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858602" cy="4195481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cs typeface="Times New Roman" panose="02020603050405020304" pitchFamily="18" charset="0"/>
              </a:rPr>
              <a:t>Mission has remained same since our inception: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cs typeface="Times New Roman" panose="02020603050405020304" pitchFamily="18" charset="0"/>
              </a:rPr>
              <a:t>To protect the employment / entrepreneurial rights to preference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cs typeface="Times New Roman" panose="02020603050405020304" pitchFamily="18" charset="0"/>
              </a:rPr>
              <a:t>To Optimize access to career, business and training opportunities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cs typeface="Times New Roman" panose="02020603050405020304" pitchFamily="18" charset="0"/>
              </a:rPr>
              <a:t>Keep your eyes on the prize: The pursuit of a better way of life for native people though economic self sufficiency.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364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001AD-CC64-412A-9ECD-39DD0FA4F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  MOVING FORWARD WITH TERO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5DEE2-102F-4054-BB5F-5D4698066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95168"/>
            <a:ext cx="10050463" cy="4753231"/>
          </a:xfrm>
        </p:spPr>
        <p:txBody>
          <a:bodyPr>
            <a:normAutofit/>
          </a:bodyPr>
          <a:lstStyle/>
          <a:p>
            <a:r>
              <a:rPr lang="en-US" sz="2600" dirty="0"/>
              <a:t>Yesterday you heard in CTER’s historical film you learned:</a:t>
            </a:r>
          </a:p>
          <a:p>
            <a:r>
              <a:rPr lang="en-US" sz="2600" dirty="0"/>
              <a:t>Why we started TERO</a:t>
            </a:r>
          </a:p>
          <a:p>
            <a:r>
              <a:rPr lang="en-US" sz="2600" dirty="0"/>
              <a:t>Your heard about the challenges we faced</a:t>
            </a:r>
          </a:p>
          <a:p>
            <a:r>
              <a:rPr lang="en-US" sz="2600" dirty="0"/>
              <a:t>You heard about the tools and strategies we used to achieve our goals</a:t>
            </a:r>
          </a:p>
          <a:p>
            <a:r>
              <a:rPr lang="en-US" sz="2600" dirty="0"/>
              <a:t>You heard about the many successful milestones we have achieved</a:t>
            </a:r>
          </a:p>
          <a:p>
            <a:r>
              <a:rPr lang="en-US" sz="2600" dirty="0"/>
              <a:t>You heard we have had a great impact on Indian country  employment / business opportunities  but we also heard that many challenges remain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4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F1241-B2EF-4D09-9C8D-A43BC9F1B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MOVING FORWARD WITH TERO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2A918-5270-4EF1-B8C8-7F86E8D6D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81666"/>
            <a:ext cx="10141337" cy="4666734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CTER/TERO Evolutionary Stages: Our beginning’s</a:t>
            </a:r>
          </a:p>
          <a:p>
            <a:r>
              <a:rPr lang="en-US" sz="2600" dirty="0"/>
              <a:t>Focus was inward. Specifically on Jobs/Construction opportunities and on preference enforcement, addressing real &amp; artificial barriers, established EEOC / TERO contracts</a:t>
            </a:r>
          </a:p>
          <a:p>
            <a:r>
              <a:rPr lang="en-US" sz="2600" dirty="0"/>
              <a:t>Synergistic Partnering/ Strategic Alliances i.e. FEDs, States, Private sector, Unions etc. </a:t>
            </a:r>
          </a:p>
          <a:p>
            <a:r>
              <a:rPr lang="en-US" sz="2600" dirty="0"/>
              <a:t>Tribal Workforce Protection Act</a:t>
            </a:r>
          </a:p>
          <a:p>
            <a:r>
              <a:rPr lang="en-US" sz="2600" dirty="0"/>
              <a:t>Training and human resource development i.e. NCCI </a:t>
            </a:r>
          </a:p>
          <a:p>
            <a:r>
              <a:rPr lang="en-US" sz="2600" dirty="0"/>
              <a:t>Addressing Phycological / Phycological l Barriers  i.e. Impact of Trauma, the importance of wellness programs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63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EA6FC-93A0-4E34-B036-194A13EFF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 WITH TERO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A9F47-5459-4C56-AB79-B6D197E70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2052918"/>
            <a:ext cx="11511395" cy="4195481"/>
          </a:xfrm>
        </p:spPr>
        <p:txBody>
          <a:bodyPr/>
          <a:lstStyle/>
          <a:p>
            <a:r>
              <a:rPr lang="en-US" dirty="0"/>
              <a:t>Build on the shoulders of the giants who came before you</a:t>
            </a:r>
          </a:p>
          <a:p>
            <a:r>
              <a:rPr lang="en-US" dirty="0"/>
              <a:t>Accept that the need to adapt to changing situations and challenges' is inevitable</a:t>
            </a:r>
          </a:p>
          <a:p>
            <a:r>
              <a:rPr lang="en-US" dirty="0"/>
              <a:t>Expand your Horizons - Dare to aim higher </a:t>
            </a:r>
          </a:p>
          <a:p>
            <a:r>
              <a:rPr lang="en-US" dirty="0"/>
              <a:t>Think Innovation. Innovation is critical to the continuing success of an organization Innovation is viewed as, creative and forward thinking; as finding new solutions to evolving technologies, legal  impediments, historic challenges, problem solving needs and development of fresh and more effective administrative processes and overall systems etc.</a:t>
            </a:r>
          </a:p>
          <a:p>
            <a:r>
              <a:rPr lang="en-US" dirty="0"/>
              <a:t>Be better at what you do by doing better at what do.</a:t>
            </a:r>
          </a:p>
        </p:txBody>
      </p:sp>
    </p:spTree>
    <p:extLst>
      <p:ext uri="{BB962C8B-B14F-4D97-AF65-F5344CB8AC3E}">
        <p14:creationId xmlns:p14="http://schemas.microsoft.com/office/powerpoint/2010/main" val="3127627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1B522-7D3B-41F8-9DCD-7B871BA6044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1" y="809625"/>
            <a:ext cx="11039474" cy="5438775"/>
          </a:xfrm>
        </p:spPr>
        <p:txBody>
          <a:bodyPr/>
          <a:lstStyle/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pPr marL="914400" lvl="2" indent="0">
              <a:buNone/>
            </a:pPr>
            <a:r>
              <a:rPr lang="en-US" sz="3200" b="1" dirty="0"/>
              <a:t>			16 KEYS TO SELF-EMPOWERMENT </a:t>
            </a:r>
          </a:p>
          <a:p>
            <a:pPr marL="914400" lvl="2" indent="0">
              <a:buNone/>
            </a:pPr>
            <a:r>
              <a:rPr lang="en-US" sz="3200" b="1" dirty="0"/>
              <a:t>                 FOR PERSONALSUCCESS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62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0DF419-F974-4030-BEFC-656C2B7C224A}"/>
              </a:ext>
            </a:extLst>
          </p:cNvPr>
          <p:cNvSpPr/>
          <p:nvPr/>
        </p:nvSpPr>
        <p:spPr>
          <a:xfrm>
            <a:off x="523875" y="1325823"/>
            <a:ext cx="1094422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tabLst>
                <a:tab pos="457200" algn="l"/>
              </a:tabLs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1. LOOK AT  AND ANALYZE YOURSELF:</a:t>
            </a:r>
          </a:p>
          <a:p>
            <a:pPr marL="457200" marR="0"/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Remember to look inward. Ask the question: Who am I, where am I. and where do I want to be.</a:t>
            </a:r>
          </a:p>
          <a:p>
            <a:pPr marL="457200" marR="0"/>
            <a:endParaRPr lang="en-US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tabLst>
                <a:tab pos="457200" algn="l"/>
              </a:tabLs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2. MAKE CERTAIN YOU HAVE YOUR PRIORITIES STRAIGHT:</a:t>
            </a:r>
          </a:p>
          <a:p>
            <a:pPr marL="457200" marR="365760" algn="just"/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Decide what is most important to you. Examine your values, personal and family needs, religious beliefs and community responsibilities</a:t>
            </a:r>
          </a:p>
          <a:p>
            <a:pPr marL="457200" marR="365760" algn="just"/>
            <a:endParaRPr lang="en-US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tabLst>
                <a:tab pos="457200" algn="l"/>
              </a:tabLs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3. HAVE VISION &amp; IMAGINATION:</a:t>
            </a:r>
          </a:p>
          <a:p>
            <a:pPr marL="457200" marR="365760"/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Make your own footprints in the snow. Don't settle for mediocrity.   Take action on your dreams. Think Big.1. </a:t>
            </a:r>
          </a:p>
        </p:txBody>
      </p:sp>
    </p:spTree>
    <p:extLst>
      <p:ext uri="{BB962C8B-B14F-4D97-AF65-F5344CB8AC3E}">
        <p14:creationId xmlns:p14="http://schemas.microsoft.com/office/powerpoint/2010/main" val="4278148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F2DD89-9D85-4FA9-B595-3FB1C2384DD8}"/>
              </a:ext>
            </a:extLst>
          </p:cNvPr>
          <p:cNvSpPr/>
          <p:nvPr/>
        </p:nvSpPr>
        <p:spPr>
          <a:xfrm>
            <a:off x="523875" y="533400"/>
            <a:ext cx="11201399" cy="5305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4. SET PERSONAL &amp; TEAM GOALS:</a:t>
            </a: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Goals should be specific, realistic and measurable. Set challenging yet achievable goals. Develop a plan of action, objectives, and corresponding action steps to help you reach goals.</a:t>
            </a:r>
          </a:p>
          <a:p>
            <a:pPr marR="0"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5. STAY CURRENT AND </a:t>
            </a:r>
            <a:r>
              <a:rPr lang="en-US" sz="2600" cap="all" dirty="0">
                <a:ea typeface="Times New Roman" panose="02020603050405020304" pitchFamily="18" charset="0"/>
                <a:cs typeface="Times New Roman" panose="02020603050405020304" pitchFamily="18" charset="0"/>
              </a:rPr>
              <a:t>Develop lifetime learning habits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45720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>
                <a:ea typeface="Times New Roman" panose="02020603050405020304" pitchFamily="18" charset="0"/>
                <a:cs typeface="Times New Roman" panose="02020603050405020304" pitchFamily="18" charset="0"/>
              </a:rPr>
              <a:t>Prepare yourself in all aspects of self-development. Acquire and maintain skills, knowledge, and expertise needed to perform at your best.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600">
                <a:ea typeface="Times New Roman" panose="02020603050405020304" pitchFamily="18" charset="0"/>
                <a:cs typeface="Times New Roman" panose="02020603050405020304" pitchFamily="18" charset="0"/>
              </a:rPr>
              <a:t>PRACTICE 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DISCIPLINE &amp; SACRIFICE: </a:t>
            </a:r>
            <a:r>
              <a:rPr lang="en-US" sz="2400" dirty="0"/>
              <a:t>Remember that short </a:t>
            </a:r>
            <a:r>
              <a:rPr lang="en-US" sz="2400"/>
              <a:t>term is more   	rewarding </a:t>
            </a:r>
            <a:r>
              <a:rPr lang="en-US" sz="2400" dirty="0"/>
              <a:t>and has lifetime effects.</a:t>
            </a:r>
          </a:p>
          <a:p>
            <a:pPr marR="0"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endParaRPr lang="en-US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392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7C779D-C203-47D2-9A91-C7860FC9A62F}"/>
              </a:ext>
            </a:extLst>
          </p:cNvPr>
          <p:cNvSpPr/>
          <p:nvPr/>
        </p:nvSpPr>
        <p:spPr>
          <a:xfrm>
            <a:off x="561975" y="1733549"/>
            <a:ext cx="11029950" cy="3466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7. TAKE RESPONSIBILITY FOR YOUR ACTIONS:</a:t>
            </a:r>
          </a:p>
          <a:p>
            <a:pPr marL="2286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Be accountable for your actions, decisions, judgments and  	 	  mistakes. Your accountability cannot be transferred to others.</a:t>
            </a:r>
          </a:p>
          <a:p>
            <a:pPr marL="2286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8.  TAKE </a:t>
            </a:r>
            <a:r>
              <a:rPr lang="en-US" sz="2600" cap="all" dirty="0">
                <a:ea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RISKS </a:t>
            </a:r>
            <a:r>
              <a:rPr lang="en-US" sz="2600" cap="all" dirty="0">
                <a:ea typeface="Times New Roman" panose="02020603050405020304" pitchFamily="18" charset="0"/>
                <a:cs typeface="Times New Roman" panose="02020603050405020304" pitchFamily="18" charset="0"/>
              </a:rPr>
              <a:t>and chances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marR="34163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Don't be afraid to take risks. Remember the old saying that nothing ventured means anything gained.</a:t>
            </a:r>
          </a:p>
        </p:txBody>
      </p:sp>
    </p:spTree>
    <p:extLst>
      <p:ext uri="{BB962C8B-B14F-4D97-AF65-F5344CB8AC3E}">
        <p14:creationId xmlns:p14="http://schemas.microsoft.com/office/powerpoint/2010/main" val="1782515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492</TotalTime>
  <Words>772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Times New Roman</vt:lpstr>
      <vt:lpstr>Wingdings</vt:lpstr>
      <vt:lpstr>Wingdings 3</vt:lpstr>
      <vt:lpstr>Ion</vt:lpstr>
      <vt:lpstr>          MOVING FORWARD WITH TERO</vt:lpstr>
      <vt:lpstr>  MOVING FORWARD WITH TERO</vt:lpstr>
      <vt:lpstr>   MOVING FORWARD WITH TERO</vt:lpstr>
      <vt:lpstr>  MOVING FORWARD WITH TERO</vt:lpstr>
      <vt:lpstr>MOVING FORWARD WITH TERO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FORWARD WITH TERO</dc:title>
  <dc:creator>John Navarro</dc:creator>
  <cp:lastModifiedBy>John Navarro</cp:lastModifiedBy>
  <cp:revision>46</cp:revision>
  <dcterms:created xsi:type="dcterms:W3CDTF">2019-08-08T15:31:53Z</dcterms:created>
  <dcterms:modified xsi:type="dcterms:W3CDTF">2019-08-09T16:59:38Z</dcterms:modified>
</cp:coreProperties>
</file>